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Hatton" charset="1" panose="00000500000000000000"/>
      <p:regular r:id="rId26"/>
    </p:embeddedFont>
    <p:embeddedFont>
      <p:font typeface="Canva Sans Bold Italics" charset="1" panose="020B0803030501040103"/>
      <p:regular r:id="rId30"/>
    </p:embeddedFont>
    <p:embeddedFont>
      <p:font typeface="Canva Sans Italics" charset="1" panose="020B0503030501040103"/>
      <p:regular r:id="rId31"/>
    </p:embeddedFont>
    <p:embeddedFont>
      <p:font typeface="Canva Sans Bold" charset="1" panose="020B0803030501040103"/>
      <p:regular r:id="rId32"/>
    </p:embeddedFont>
    <p:embeddedFont>
      <p:font typeface="Hatton Bold" charset="1" panose="00000800000000000000"/>
      <p:regular r:id="rId34"/>
    </p:embeddedFont>
    <p:embeddedFont>
      <p:font typeface="Open Sans" charset="1" panose="020B0606030504020204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notesMasters/notesMaster1.xml" Type="http://schemas.openxmlformats.org/officeDocument/2006/relationships/notesMaster"/><Relationship Id="rId28" Target="theme/theme2.xml" Type="http://schemas.openxmlformats.org/officeDocument/2006/relationships/theme"/><Relationship Id="rId29" Target="notesSlides/notesSlide1.xml" Type="http://schemas.openxmlformats.org/officeDocument/2006/relationships/notes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notesSlides/notesSlide2.xml" Type="http://schemas.openxmlformats.org/officeDocument/2006/relationships/notesSlide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notesSlides/notesSlide3.xml" Type="http://schemas.openxmlformats.org/officeDocument/2006/relationships/notesSlide"/><Relationship Id="rId37" Target="notesSlides/notesSlide4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Our app stands out because it’s powered by real algae — not just code.</a:t>
            </a:r>
          </a:p>
          <a:p>
            <a:r>
              <a:rPr lang="en-US"/>
              <a:t>The Dashboard shows live oxygen conversion.</a:t>
            </a:r>
          </a:p>
          <a:p>
            <a:r>
              <a:rPr lang="en-US"/>
              <a:t>The Insights screen builds climate awareness.</a:t>
            </a:r>
          </a:p>
          <a:p>
            <a:r>
              <a:rPr lang="en-US"/>
              <a:t>It’s all-in-one — users can monitor, request service, and get alerts.</a:t>
            </a:r>
          </a:p>
          <a:p>
            <a:r>
              <a:rPr lang="en-US"/>
              <a:t>And we made it engaging — with leaderboards, achievements, and built-in support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Most capstone apps simulate features — we built a system that’s alive.</a:t>
            </a:r>
          </a:p>
          <a:p>
            <a:r>
              <a:rPr lang="en-US"/>
              <a:t>We combined tech with biology and education.</a:t>
            </a:r>
          </a:p>
          <a:p>
            <a:r>
              <a:rPr lang="en-US"/>
              <a:t>It’s not just functional — it teaches, motivates, and supports real action.</a:t>
            </a:r>
          </a:p>
          <a:p>
            <a:r>
              <a:rPr lang="en-US"/>
              <a:t>Everything from algae reuse to user flow was designed for real-world use.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Compared to LIQUID3 and Carbelim, our system is smaller, smarter, and interactive.</a:t>
            </a:r>
          </a:p>
          <a:p>
            <a:r>
              <a:rPr lang="en-US"/>
              <a:t>Those are for cities and corporations — ours is for real people.</a:t>
            </a:r>
          </a:p>
          <a:p>
            <a:r>
              <a:rPr lang="en-US"/>
              <a:t>We offer full app control, education, and a personalized experience that’s both affordable and practical.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Tshirt sizing</a:t>
            </a:r>
          </a:p>
          <a:p>
            <a:r>
              <a:rPr lang="en-US"/>
              <a:t>DoD</a:t>
            </a:r>
          </a:p>
          <a:p>
            <a:r>
              <a:rPr lang="en-US"/>
              <a:t>maybe include an example of one of the stories and the tasks within it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Relationship Id="rId6" Target="../media/image2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0.png" Type="http://schemas.openxmlformats.org/officeDocument/2006/relationships/image"/><Relationship Id="rId5" Target="../media/image3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2.png" Type="http://schemas.openxmlformats.org/officeDocument/2006/relationships/image"/><Relationship Id="rId5" Target="https://console.firebase.google.com/project/phytoplankton-air-systems/overview" TargetMode="External" Type="http://schemas.openxmlformats.org/officeDocument/2006/relationships/hyperlink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../media/image36.png" Type="http://schemas.openxmlformats.org/officeDocument/2006/relationships/image"/><Relationship Id="rId4" Target="../media/image3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38.png" Type="http://schemas.openxmlformats.org/officeDocument/2006/relationships/image"/><Relationship Id="rId4" Target="../media/image39.png" Type="http://schemas.openxmlformats.org/officeDocument/2006/relationships/image"/><Relationship Id="rId5" Target="../media/image40.png" Type="http://schemas.openxmlformats.org/officeDocument/2006/relationships/image"/><Relationship Id="rId6" Target="https://app.clickup.com/90131532468/v/li/901313496279" TargetMode="External" Type="http://schemas.openxmlformats.org/officeDocument/2006/relationships/hyperlink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png" Type="http://schemas.openxmlformats.org/officeDocument/2006/relationships/image"/><Relationship Id="rId3" Target="../media/image42.png" Type="http://schemas.openxmlformats.org/officeDocument/2006/relationships/image"/><Relationship Id="rId4" Target="../media/image4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jpeg" Type="http://schemas.openxmlformats.org/officeDocument/2006/relationships/image"/><Relationship Id="rId3" Target="../media/image45.png" Type="http://schemas.openxmlformats.org/officeDocument/2006/relationships/image"/><Relationship Id="rId4" Target="../media/image46.pn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7.png" Type="http://schemas.openxmlformats.org/officeDocument/2006/relationships/image"/><Relationship Id="rId3" Target="../media/image4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4.png" Type="http://schemas.openxmlformats.org/officeDocument/2006/relationships/image"/><Relationship Id="rId5" Target="../media/image25.png" Type="http://schemas.openxmlformats.org/officeDocument/2006/relationships/image"/><Relationship Id="rId6" Target="../media/image2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996868"/>
            <a:ext cx="4793781" cy="506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>
                    <a:alpha val="50980"/>
                  </a:srgbClr>
                </a:solidFill>
                <a:latin typeface="Hatton"/>
                <a:ea typeface="Hatton"/>
                <a:cs typeface="Hatton"/>
                <a:sym typeface="Hatton"/>
              </a:rPr>
              <a:t>Algaerithms Inc.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4528529">
            <a:off x="5059244" y="6762174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1563845">
            <a:off x="8480738" y="464934"/>
            <a:ext cx="16498716" cy="7286663"/>
            <a:chOff x="0" y="0"/>
            <a:chExt cx="5084385" cy="22455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2540" y="-2540"/>
              <a:ext cx="5086925" cy="2242390"/>
            </a:xfrm>
            <a:custGeom>
              <a:avLst/>
              <a:gdLst/>
              <a:ahLst/>
              <a:cxnLst/>
              <a:rect r="r" b="b" t="t" l="l"/>
              <a:pathLst>
                <a:path h="2242390" w="5086925">
                  <a:moveTo>
                    <a:pt x="5084206" y="1984382"/>
                  </a:moveTo>
                  <a:cubicBezTo>
                    <a:pt x="5081487" y="1424419"/>
                    <a:pt x="5048859" y="667407"/>
                    <a:pt x="5048859" y="108862"/>
                  </a:cubicBezTo>
                  <a:cubicBezTo>
                    <a:pt x="5048859" y="100356"/>
                    <a:pt x="5051579" y="91850"/>
                    <a:pt x="5051579" y="84762"/>
                  </a:cubicBezTo>
                  <a:cubicBezTo>
                    <a:pt x="5048859" y="83345"/>
                    <a:pt x="5046141" y="83345"/>
                    <a:pt x="5043422" y="81927"/>
                  </a:cubicBezTo>
                  <a:cubicBezTo>
                    <a:pt x="5043422" y="81927"/>
                    <a:pt x="5040703" y="83345"/>
                    <a:pt x="5040703" y="84762"/>
                  </a:cubicBezTo>
                  <a:cubicBezTo>
                    <a:pt x="5035265" y="91850"/>
                    <a:pt x="5024389" y="91850"/>
                    <a:pt x="5013514" y="91850"/>
                  </a:cubicBezTo>
                  <a:cubicBezTo>
                    <a:pt x="4999919" y="90433"/>
                    <a:pt x="4986324" y="83345"/>
                    <a:pt x="4970011" y="86180"/>
                  </a:cubicBezTo>
                  <a:cubicBezTo>
                    <a:pt x="4964573" y="87598"/>
                    <a:pt x="4953697" y="84762"/>
                    <a:pt x="4950979" y="81927"/>
                  </a:cubicBezTo>
                  <a:cubicBezTo>
                    <a:pt x="4942822" y="76257"/>
                    <a:pt x="4931946" y="76257"/>
                    <a:pt x="4921070" y="79092"/>
                  </a:cubicBezTo>
                  <a:cubicBezTo>
                    <a:pt x="4915632" y="80509"/>
                    <a:pt x="4910195" y="79092"/>
                    <a:pt x="4904757" y="79092"/>
                  </a:cubicBezTo>
                  <a:cubicBezTo>
                    <a:pt x="4896600" y="79092"/>
                    <a:pt x="4885724" y="77674"/>
                    <a:pt x="4877567" y="76257"/>
                  </a:cubicBezTo>
                  <a:cubicBezTo>
                    <a:pt x="4874849" y="76257"/>
                    <a:pt x="4869411" y="74839"/>
                    <a:pt x="4866692" y="74839"/>
                  </a:cubicBezTo>
                  <a:cubicBezTo>
                    <a:pt x="4858535" y="73421"/>
                    <a:pt x="4850378" y="69168"/>
                    <a:pt x="4842222" y="74839"/>
                  </a:cubicBezTo>
                  <a:cubicBezTo>
                    <a:pt x="4842222" y="74839"/>
                    <a:pt x="4836784" y="74839"/>
                    <a:pt x="4834065" y="73421"/>
                  </a:cubicBezTo>
                  <a:cubicBezTo>
                    <a:pt x="4831346" y="70586"/>
                    <a:pt x="4828627" y="66333"/>
                    <a:pt x="4825908" y="63498"/>
                  </a:cubicBezTo>
                  <a:cubicBezTo>
                    <a:pt x="4820470" y="59245"/>
                    <a:pt x="4820470" y="52157"/>
                    <a:pt x="4812313" y="49322"/>
                  </a:cubicBezTo>
                  <a:cubicBezTo>
                    <a:pt x="4806876" y="47904"/>
                    <a:pt x="4804157" y="46486"/>
                    <a:pt x="4801438" y="43651"/>
                  </a:cubicBezTo>
                  <a:cubicBezTo>
                    <a:pt x="4801438" y="42234"/>
                    <a:pt x="4796000" y="40816"/>
                    <a:pt x="4796000" y="39398"/>
                  </a:cubicBezTo>
                  <a:lnTo>
                    <a:pt x="4787843" y="35145"/>
                  </a:lnTo>
                  <a:cubicBezTo>
                    <a:pt x="4785124" y="32310"/>
                    <a:pt x="4782405" y="28057"/>
                    <a:pt x="4776967" y="26640"/>
                  </a:cubicBezTo>
                  <a:cubicBezTo>
                    <a:pt x="4766092" y="22387"/>
                    <a:pt x="4763373" y="16716"/>
                    <a:pt x="4768810" y="9628"/>
                  </a:cubicBezTo>
                  <a:cubicBezTo>
                    <a:pt x="4760654" y="8211"/>
                    <a:pt x="4755216" y="5375"/>
                    <a:pt x="4747059" y="5375"/>
                  </a:cubicBezTo>
                  <a:cubicBezTo>
                    <a:pt x="4714432" y="6793"/>
                    <a:pt x="4679086" y="9628"/>
                    <a:pt x="4646459" y="11046"/>
                  </a:cubicBezTo>
                  <a:cubicBezTo>
                    <a:pt x="4641021" y="11046"/>
                    <a:pt x="4632864" y="12463"/>
                    <a:pt x="4630146" y="13881"/>
                  </a:cubicBezTo>
                  <a:cubicBezTo>
                    <a:pt x="4608394" y="20969"/>
                    <a:pt x="4586643" y="15299"/>
                    <a:pt x="4564891" y="13881"/>
                  </a:cubicBezTo>
                  <a:cubicBezTo>
                    <a:pt x="4548578" y="13881"/>
                    <a:pt x="4532264" y="9628"/>
                    <a:pt x="4515951" y="8211"/>
                  </a:cubicBezTo>
                  <a:cubicBezTo>
                    <a:pt x="4496918" y="6793"/>
                    <a:pt x="4480605" y="8211"/>
                    <a:pt x="4461572" y="6793"/>
                  </a:cubicBezTo>
                  <a:cubicBezTo>
                    <a:pt x="4458854" y="6793"/>
                    <a:pt x="4456134" y="5375"/>
                    <a:pt x="4453416" y="3958"/>
                  </a:cubicBezTo>
                  <a:cubicBezTo>
                    <a:pt x="4447978" y="0"/>
                    <a:pt x="4437102" y="1270"/>
                    <a:pt x="4431664" y="2540"/>
                  </a:cubicBezTo>
                  <a:cubicBezTo>
                    <a:pt x="4423507" y="5375"/>
                    <a:pt x="4420789" y="9628"/>
                    <a:pt x="4415350" y="13881"/>
                  </a:cubicBezTo>
                  <a:cubicBezTo>
                    <a:pt x="4401756" y="15299"/>
                    <a:pt x="4382723" y="16716"/>
                    <a:pt x="4369129" y="20969"/>
                  </a:cubicBezTo>
                  <a:cubicBezTo>
                    <a:pt x="4358254" y="23804"/>
                    <a:pt x="4352816" y="25222"/>
                    <a:pt x="4344659" y="22387"/>
                  </a:cubicBezTo>
                  <a:lnTo>
                    <a:pt x="4341940" y="23804"/>
                  </a:lnTo>
                  <a:cubicBezTo>
                    <a:pt x="4347378" y="26640"/>
                    <a:pt x="4350097" y="30893"/>
                    <a:pt x="4355534" y="33728"/>
                  </a:cubicBezTo>
                  <a:cubicBezTo>
                    <a:pt x="4347378" y="35145"/>
                    <a:pt x="4336502" y="37981"/>
                    <a:pt x="4331064" y="36563"/>
                  </a:cubicBezTo>
                  <a:cubicBezTo>
                    <a:pt x="4317470" y="35145"/>
                    <a:pt x="4312032" y="37981"/>
                    <a:pt x="4301156" y="40816"/>
                  </a:cubicBezTo>
                  <a:cubicBezTo>
                    <a:pt x="4290280" y="45069"/>
                    <a:pt x="4276686" y="47904"/>
                    <a:pt x="4265810" y="50739"/>
                  </a:cubicBezTo>
                  <a:cubicBezTo>
                    <a:pt x="4263091" y="50739"/>
                    <a:pt x="4260372" y="50739"/>
                    <a:pt x="4257654" y="49322"/>
                  </a:cubicBezTo>
                  <a:cubicBezTo>
                    <a:pt x="4254934" y="49322"/>
                    <a:pt x="4252215" y="47904"/>
                    <a:pt x="4252215" y="47904"/>
                  </a:cubicBezTo>
                  <a:cubicBezTo>
                    <a:pt x="4238621" y="50739"/>
                    <a:pt x="4225026" y="53575"/>
                    <a:pt x="4211432" y="50739"/>
                  </a:cubicBezTo>
                  <a:cubicBezTo>
                    <a:pt x="4208713" y="50739"/>
                    <a:pt x="4208713" y="52157"/>
                    <a:pt x="4205994" y="52157"/>
                  </a:cubicBezTo>
                  <a:cubicBezTo>
                    <a:pt x="4189681" y="54992"/>
                    <a:pt x="4178804" y="64916"/>
                    <a:pt x="4157053" y="64916"/>
                  </a:cubicBezTo>
                  <a:cubicBezTo>
                    <a:pt x="4140740" y="64916"/>
                    <a:pt x="4124426" y="72004"/>
                    <a:pt x="4108113" y="72004"/>
                  </a:cubicBezTo>
                  <a:cubicBezTo>
                    <a:pt x="4089080" y="73421"/>
                    <a:pt x="4072767" y="76257"/>
                    <a:pt x="4056453" y="80509"/>
                  </a:cubicBezTo>
                  <a:cubicBezTo>
                    <a:pt x="4051015" y="81927"/>
                    <a:pt x="4045577" y="81927"/>
                    <a:pt x="4042858" y="81927"/>
                  </a:cubicBezTo>
                  <a:cubicBezTo>
                    <a:pt x="4029264" y="79092"/>
                    <a:pt x="4021107" y="83345"/>
                    <a:pt x="4015669" y="87598"/>
                  </a:cubicBezTo>
                  <a:cubicBezTo>
                    <a:pt x="4002075" y="97521"/>
                    <a:pt x="3980323" y="100356"/>
                    <a:pt x="3961291" y="103191"/>
                  </a:cubicBezTo>
                  <a:cubicBezTo>
                    <a:pt x="3936820" y="106027"/>
                    <a:pt x="3912350" y="107444"/>
                    <a:pt x="3887880" y="108862"/>
                  </a:cubicBezTo>
                  <a:cubicBezTo>
                    <a:pt x="3885161" y="108862"/>
                    <a:pt x="3882442" y="113115"/>
                    <a:pt x="3877004" y="114532"/>
                  </a:cubicBezTo>
                  <a:cubicBezTo>
                    <a:pt x="3874285" y="114532"/>
                    <a:pt x="3871566" y="113115"/>
                    <a:pt x="3871566" y="113115"/>
                  </a:cubicBezTo>
                  <a:cubicBezTo>
                    <a:pt x="3857971" y="121621"/>
                    <a:pt x="3849815" y="134379"/>
                    <a:pt x="3822626" y="132962"/>
                  </a:cubicBezTo>
                  <a:lnTo>
                    <a:pt x="3819907" y="132962"/>
                  </a:lnTo>
                  <a:cubicBezTo>
                    <a:pt x="3798155" y="140050"/>
                    <a:pt x="3776404" y="137215"/>
                    <a:pt x="3757371" y="134379"/>
                  </a:cubicBezTo>
                  <a:cubicBezTo>
                    <a:pt x="3751934" y="134379"/>
                    <a:pt x="3743777" y="131544"/>
                    <a:pt x="3741058" y="128709"/>
                  </a:cubicBezTo>
                  <a:cubicBezTo>
                    <a:pt x="3732901" y="120203"/>
                    <a:pt x="3711150" y="117368"/>
                    <a:pt x="3694836" y="120203"/>
                  </a:cubicBezTo>
                  <a:cubicBezTo>
                    <a:pt x="3681241" y="123038"/>
                    <a:pt x="3667647" y="124456"/>
                    <a:pt x="3654052" y="127291"/>
                  </a:cubicBezTo>
                  <a:cubicBezTo>
                    <a:pt x="3632301" y="130126"/>
                    <a:pt x="3613268" y="131544"/>
                    <a:pt x="3591517" y="125873"/>
                  </a:cubicBezTo>
                  <a:cubicBezTo>
                    <a:pt x="3569766" y="120203"/>
                    <a:pt x="3553452" y="124456"/>
                    <a:pt x="3542577" y="137215"/>
                  </a:cubicBezTo>
                  <a:cubicBezTo>
                    <a:pt x="3534420" y="145720"/>
                    <a:pt x="3512668" y="147138"/>
                    <a:pt x="3499074" y="140050"/>
                  </a:cubicBezTo>
                  <a:cubicBezTo>
                    <a:pt x="3490917" y="135797"/>
                    <a:pt x="3485479" y="137215"/>
                    <a:pt x="3477322" y="140050"/>
                  </a:cubicBezTo>
                  <a:lnTo>
                    <a:pt x="3461009" y="148556"/>
                  </a:lnTo>
                  <a:cubicBezTo>
                    <a:pt x="3458290" y="149973"/>
                    <a:pt x="3452852" y="149973"/>
                    <a:pt x="3450133" y="149973"/>
                  </a:cubicBezTo>
                  <a:lnTo>
                    <a:pt x="3433820" y="149973"/>
                  </a:lnTo>
                  <a:cubicBezTo>
                    <a:pt x="3422944" y="149973"/>
                    <a:pt x="3412068" y="148556"/>
                    <a:pt x="3401193" y="147138"/>
                  </a:cubicBezTo>
                  <a:cubicBezTo>
                    <a:pt x="3387598" y="145720"/>
                    <a:pt x="3376722" y="141467"/>
                    <a:pt x="3363128" y="140050"/>
                  </a:cubicBezTo>
                  <a:cubicBezTo>
                    <a:pt x="3341377" y="138632"/>
                    <a:pt x="3335938" y="128709"/>
                    <a:pt x="3327782" y="121621"/>
                  </a:cubicBezTo>
                  <a:cubicBezTo>
                    <a:pt x="3322344" y="117368"/>
                    <a:pt x="3311468" y="111697"/>
                    <a:pt x="3300593" y="113115"/>
                  </a:cubicBezTo>
                  <a:cubicBezTo>
                    <a:pt x="3289717" y="115950"/>
                    <a:pt x="3278841" y="113115"/>
                    <a:pt x="3270685" y="111697"/>
                  </a:cubicBezTo>
                  <a:cubicBezTo>
                    <a:pt x="3267965" y="111697"/>
                    <a:pt x="3262528" y="110280"/>
                    <a:pt x="3259809" y="110280"/>
                  </a:cubicBezTo>
                  <a:cubicBezTo>
                    <a:pt x="3240776" y="107444"/>
                    <a:pt x="3227182" y="113115"/>
                    <a:pt x="3213587" y="120203"/>
                  </a:cubicBezTo>
                  <a:lnTo>
                    <a:pt x="3202712" y="125873"/>
                  </a:lnTo>
                  <a:cubicBezTo>
                    <a:pt x="3199992" y="127291"/>
                    <a:pt x="3199992" y="130126"/>
                    <a:pt x="3197273" y="131544"/>
                  </a:cubicBezTo>
                  <a:cubicBezTo>
                    <a:pt x="3180960" y="138632"/>
                    <a:pt x="3164647" y="135797"/>
                    <a:pt x="3145614" y="131544"/>
                  </a:cubicBezTo>
                  <a:cubicBezTo>
                    <a:pt x="3129301" y="127291"/>
                    <a:pt x="3110268" y="131544"/>
                    <a:pt x="3104830" y="140050"/>
                  </a:cubicBezTo>
                  <a:cubicBezTo>
                    <a:pt x="3102111" y="145720"/>
                    <a:pt x="3099392" y="149973"/>
                    <a:pt x="3085798" y="152808"/>
                  </a:cubicBezTo>
                  <a:cubicBezTo>
                    <a:pt x="3072203" y="157061"/>
                    <a:pt x="3055890" y="159897"/>
                    <a:pt x="3053171" y="169820"/>
                  </a:cubicBezTo>
                  <a:cubicBezTo>
                    <a:pt x="3053171" y="171238"/>
                    <a:pt x="3050452" y="172655"/>
                    <a:pt x="3047733" y="172655"/>
                  </a:cubicBezTo>
                  <a:cubicBezTo>
                    <a:pt x="3039576" y="174073"/>
                    <a:pt x="3034138" y="175490"/>
                    <a:pt x="3025982" y="176908"/>
                  </a:cubicBezTo>
                  <a:lnTo>
                    <a:pt x="3001511" y="176908"/>
                  </a:lnTo>
                  <a:cubicBezTo>
                    <a:pt x="2985198" y="175490"/>
                    <a:pt x="2968884" y="172655"/>
                    <a:pt x="2952571" y="171238"/>
                  </a:cubicBezTo>
                  <a:cubicBezTo>
                    <a:pt x="2933538" y="169820"/>
                    <a:pt x="2917225" y="175490"/>
                    <a:pt x="2898192" y="176908"/>
                  </a:cubicBezTo>
                  <a:lnTo>
                    <a:pt x="2895473" y="178326"/>
                  </a:lnTo>
                  <a:cubicBezTo>
                    <a:pt x="2890035" y="182579"/>
                    <a:pt x="2881879" y="181161"/>
                    <a:pt x="2876441" y="178326"/>
                  </a:cubicBezTo>
                  <a:cubicBezTo>
                    <a:pt x="2865565" y="172655"/>
                    <a:pt x="2846532" y="171238"/>
                    <a:pt x="2832938" y="174073"/>
                  </a:cubicBezTo>
                  <a:cubicBezTo>
                    <a:pt x="2816624" y="178326"/>
                    <a:pt x="2800311" y="181161"/>
                    <a:pt x="2783997" y="183996"/>
                  </a:cubicBezTo>
                  <a:cubicBezTo>
                    <a:pt x="2778560" y="183996"/>
                    <a:pt x="2773122" y="182579"/>
                    <a:pt x="2770403" y="182579"/>
                  </a:cubicBezTo>
                  <a:cubicBezTo>
                    <a:pt x="2764965" y="182579"/>
                    <a:pt x="2756808" y="181161"/>
                    <a:pt x="2754089" y="182579"/>
                  </a:cubicBezTo>
                  <a:cubicBezTo>
                    <a:pt x="2732338" y="191084"/>
                    <a:pt x="2710586" y="188249"/>
                    <a:pt x="2691554" y="182579"/>
                  </a:cubicBezTo>
                  <a:cubicBezTo>
                    <a:pt x="2680678" y="179743"/>
                    <a:pt x="2664365" y="176908"/>
                    <a:pt x="2658927" y="168402"/>
                  </a:cubicBezTo>
                  <a:cubicBezTo>
                    <a:pt x="2656208" y="162732"/>
                    <a:pt x="2645332" y="157061"/>
                    <a:pt x="2637176" y="152808"/>
                  </a:cubicBezTo>
                  <a:cubicBezTo>
                    <a:pt x="2623581" y="145720"/>
                    <a:pt x="2609986" y="135797"/>
                    <a:pt x="2585516" y="135797"/>
                  </a:cubicBezTo>
                  <a:cubicBezTo>
                    <a:pt x="2580078" y="135797"/>
                    <a:pt x="2574640" y="130126"/>
                    <a:pt x="2571921" y="131544"/>
                  </a:cubicBezTo>
                  <a:cubicBezTo>
                    <a:pt x="2561046" y="132962"/>
                    <a:pt x="2561046" y="130126"/>
                    <a:pt x="2555608" y="127291"/>
                  </a:cubicBezTo>
                  <a:cubicBezTo>
                    <a:pt x="2550170" y="124456"/>
                    <a:pt x="2542013" y="121621"/>
                    <a:pt x="2536575" y="117368"/>
                  </a:cubicBezTo>
                  <a:cubicBezTo>
                    <a:pt x="2528419" y="111697"/>
                    <a:pt x="2520262" y="104609"/>
                    <a:pt x="2512105" y="98939"/>
                  </a:cubicBezTo>
                  <a:cubicBezTo>
                    <a:pt x="2503948" y="93268"/>
                    <a:pt x="2498511" y="86180"/>
                    <a:pt x="2490354" y="80509"/>
                  </a:cubicBezTo>
                  <a:cubicBezTo>
                    <a:pt x="2487635" y="79092"/>
                    <a:pt x="2479478" y="77674"/>
                    <a:pt x="2476759" y="79092"/>
                  </a:cubicBezTo>
                  <a:lnTo>
                    <a:pt x="2444132" y="87598"/>
                  </a:lnTo>
                  <a:cubicBezTo>
                    <a:pt x="2438694" y="89015"/>
                    <a:pt x="2435975" y="91850"/>
                    <a:pt x="2433256" y="94686"/>
                  </a:cubicBezTo>
                  <a:lnTo>
                    <a:pt x="2430538" y="93268"/>
                  </a:lnTo>
                  <a:cubicBezTo>
                    <a:pt x="2433256" y="89015"/>
                    <a:pt x="2435975" y="84762"/>
                    <a:pt x="2438694" y="83345"/>
                  </a:cubicBezTo>
                  <a:lnTo>
                    <a:pt x="2406067" y="79092"/>
                  </a:lnTo>
                  <a:cubicBezTo>
                    <a:pt x="2397910" y="77674"/>
                    <a:pt x="2384316" y="77674"/>
                    <a:pt x="2378878" y="77674"/>
                  </a:cubicBezTo>
                  <a:lnTo>
                    <a:pt x="2335375" y="77674"/>
                  </a:lnTo>
                  <a:cubicBezTo>
                    <a:pt x="2319062" y="77674"/>
                    <a:pt x="2305467" y="76257"/>
                    <a:pt x="2289153" y="77674"/>
                  </a:cubicBezTo>
                  <a:cubicBezTo>
                    <a:pt x="2278278" y="79092"/>
                    <a:pt x="2270121" y="76257"/>
                    <a:pt x="2261964" y="73421"/>
                  </a:cubicBezTo>
                  <a:cubicBezTo>
                    <a:pt x="2240213" y="64916"/>
                    <a:pt x="2218462" y="54992"/>
                    <a:pt x="2188553" y="59245"/>
                  </a:cubicBezTo>
                  <a:cubicBezTo>
                    <a:pt x="2185834" y="59245"/>
                    <a:pt x="2180397" y="57827"/>
                    <a:pt x="2177678" y="56410"/>
                  </a:cubicBezTo>
                  <a:cubicBezTo>
                    <a:pt x="2169521" y="54992"/>
                    <a:pt x="2164083" y="52157"/>
                    <a:pt x="2153207" y="49322"/>
                  </a:cubicBezTo>
                  <a:cubicBezTo>
                    <a:pt x="2153207" y="53575"/>
                    <a:pt x="2153207" y="54992"/>
                    <a:pt x="2155926" y="57827"/>
                  </a:cubicBezTo>
                  <a:cubicBezTo>
                    <a:pt x="2150488" y="60663"/>
                    <a:pt x="2147770" y="59245"/>
                    <a:pt x="2145051" y="57827"/>
                  </a:cubicBezTo>
                  <a:cubicBezTo>
                    <a:pt x="2142332" y="59245"/>
                    <a:pt x="2139613" y="62080"/>
                    <a:pt x="2136894" y="62080"/>
                  </a:cubicBezTo>
                  <a:cubicBezTo>
                    <a:pt x="2123299" y="64916"/>
                    <a:pt x="2109705" y="66333"/>
                    <a:pt x="2096110" y="69168"/>
                  </a:cubicBezTo>
                  <a:cubicBezTo>
                    <a:pt x="2090672" y="70586"/>
                    <a:pt x="2085234" y="72004"/>
                    <a:pt x="2082515" y="73421"/>
                  </a:cubicBezTo>
                  <a:cubicBezTo>
                    <a:pt x="2071640" y="77674"/>
                    <a:pt x="2063483" y="84762"/>
                    <a:pt x="2044450" y="83345"/>
                  </a:cubicBezTo>
                  <a:cubicBezTo>
                    <a:pt x="2041732" y="83345"/>
                    <a:pt x="2036294" y="86180"/>
                    <a:pt x="2030856" y="86180"/>
                  </a:cubicBezTo>
                  <a:cubicBezTo>
                    <a:pt x="2025418" y="87598"/>
                    <a:pt x="2017261" y="87598"/>
                    <a:pt x="2011823" y="89015"/>
                  </a:cubicBezTo>
                  <a:lnTo>
                    <a:pt x="2006386" y="89015"/>
                  </a:lnTo>
                  <a:cubicBezTo>
                    <a:pt x="1990072" y="91850"/>
                    <a:pt x="1976477" y="94686"/>
                    <a:pt x="1960164" y="96103"/>
                  </a:cubicBezTo>
                  <a:lnTo>
                    <a:pt x="1949288" y="96103"/>
                  </a:lnTo>
                  <a:cubicBezTo>
                    <a:pt x="1935694" y="96103"/>
                    <a:pt x="1924818" y="94686"/>
                    <a:pt x="1911223" y="94686"/>
                  </a:cubicBezTo>
                  <a:cubicBezTo>
                    <a:pt x="1897629" y="94686"/>
                    <a:pt x="1884034" y="97521"/>
                    <a:pt x="1870440" y="97521"/>
                  </a:cubicBezTo>
                  <a:cubicBezTo>
                    <a:pt x="1854126" y="97521"/>
                    <a:pt x="1835093" y="97521"/>
                    <a:pt x="1821499" y="91850"/>
                  </a:cubicBezTo>
                  <a:cubicBezTo>
                    <a:pt x="1818780" y="90433"/>
                    <a:pt x="1810623" y="90433"/>
                    <a:pt x="1805185" y="91850"/>
                  </a:cubicBezTo>
                  <a:cubicBezTo>
                    <a:pt x="1786153" y="93268"/>
                    <a:pt x="1767120" y="94686"/>
                    <a:pt x="1750807" y="97521"/>
                  </a:cubicBezTo>
                  <a:cubicBezTo>
                    <a:pt x="1734493" y="100356"/>
                    <a:pt x="1726337" y="97521"/>
                    <a:pt x="1720899" y="90433"/>
                  </a:cubicBezTo>
                  <a:cubicBezTo>
                    <a:pt x="1718180" y="87598"/>
                    <a:pt x="1712742" y="84762"/>
                    <a:pt x="1707304" y="81927"/>
                  </a:cubicBezTo>
                  <a:cubicBezTo>
                    <a:pt x="1699147" y="79092"/>
                    <a:pt x="1690991" y="74839"/>
                    <a:pt x="1682834" y="74839"/>
                  </a:cubicBezTo>
                  <a:cubicBezTo>
                    <a:pt x="1663801" y="74839"/>
                    <a:pt x="1652926" y="69168"/>
                    <a:pt x="1639331" y="64916"/>
                  </a:cubicBezTo>
                  <a:cubicBezTo>
                    <a:pt x="1617580" y="57827"/>
                    <a:pt x="1598547" y="49322"/>
                    <a:pt x="1571358" y="50739"/>
                  </a:cubicBezTo>
                  <a:lnTo>
                    <a:pt x="1571358" y="43651"/>
                  </a:lnTo>
                  <a:cubicBezTo>
                    <a:pt x="1576796" y="43651"/>
                    <a:pt x="1582234" y="43651"/>
                    <a:pt x="1587672" y="42234"/>
                  </a:cubicBezTo>
                  <a:cubicBezTo>
                    <a:pt x="1579515" y="39398"/>
                    <a:pt x="1579515" y="35145"/>
                    <a:pt x="1574077" y="32310"/>
                  </a:cubicBezTo>
                  <a:cubicBezTo>
                    <a:pt x="1563201" y="28057"/>
                    <a:pt x="1552326" y="26640"/>
                    <a:pt x="1541450" y="23804"/>
                  </a:cubicBezTo>
                  <a:cubicBezTo>
                    <a:pt x="1533293" y="22387"/>
                    <a:pt x="1522417" y="22387"/>
                    <a:pt x="1527855" y="29475"/>
                  </a:cubicBezTo>
                  <a:cubicBezTo>
                    <a:pt x="1514261" y="30893"/>
                    <a:pt x="1503385" y="30893"/>
                    <a:pt x="1497947" y="33728"/>
                  </a:cubicBezTo>
                  <a:cubicBezTo>
                    <a:pt x="1487071" y="37981"/>
                    <a:pt x="1476196" y="35145"/>
                    <a:pt x="1468039" y="32310"/>
                  </a:cubicBezTo>
                  <a:cubicBezTo>
                    <a:pt x="1462601" y="30893"/>
                    <a:pt x="1457163" y="29475"/>
                    <a:pt x="1451725" y="30893"/>
                  </a:cubicBezTo>
                  <a:cubicBezTo>
                    <a:pt x="1419098" y="39398"/>
                    <a:pt x="1386471" y="35145"/>
                    <a:pt x="1353844" y="35145"/>
                  </a:cubicBezTo>
                  <a:cubicBezTo>
                    <a:pt x="1348406" y="35145"/>
                    <a:pt x="1342969" y="33728"/>
                    <a:pt x="1334812" y="33728"/>
                  </a:cubicBezTo>
                  <a:cubicBezTo>
                    <a:pt x="1323936" y="32310"/>
                    <a:pt x="1315779" y="29475"/>
                    <a:pt x="1304904" y="28057"/>
                  </a:cubicBezTo>
                  <a:cubicBezTo>
                    <a:pt x="1294028" y="26640"/>
                    <a:pt x="1280433" y="25222"/>
                    <a:pt x="1269558" y="23804"/>
                  </a:cubicBezTo>
                  <a:lnTo>
                    <a:pt x="1261401" y="23804"/>
                  </a:lnTo>
                  <a:cubicBezTo>
                    <a:pt x="1242368" y="23804"/>
                    <a:pt x="1223336" y="25222"/>
                    <a:pt x="1207022" y="25222"/>
                  </a:cubicBezTo>
                  <a:cubicBezTo>
                    <a:pt x="1193428" y="25222"/>
                    <a:pt x="1179833" y="22387"/>
                    <a:pt x="1163520" y="20969"/>
                  </a:cubicBezTo>
                  <a:cubicBezTo>
                    <a:pt x="1160801" y="9628"/>
                    <a:pt x="1139049" y="12463"/>
                    <a:pt x="1125455" y="6793"/>
                  </a:cubicBezTo>
                  <a:cubicBezTo>
                    <a:pt x="1122736" y="5375"/>
                    <a:pt x="1117298" y="6793"/>
                    <a:pt x="1114579" y="6793"/>
                  </a:cubicBezTo>
                  <a:cubicBezTo>
                    <a:pt x="1098266" y="5375"/>
                    <a:pt x="1087390" y="9628"/>
                    <a:pt x="1081952" y="16716"/>
                  </a:cubicBezTo>
                  <a:cubicBezTo>
                    <a:pt x="1073795" y="23804"/>
                    <a:pt x="1052044" y="26640"/>
                    <a:pt x="1060201" y="37981"/>
                  </a:cubicBezTo>
                  <a:cubicBezTo>
                    <a:pt x="1062919" y="39398"/>
                    <a:pt x="1068357" y="40816"/>
                    <a:pt x="1071076" y="43651"/>
                  </a:cubicBezTo>
                  <a:cubicBezTo>
                    <a:pt x="1071076" y="47904"/>
                    <a:pt x="1068357" y="50739"/>
                    <a:pt x="1060201" y="49322"/>
                  </a:cubicBezTo>
                  <a:cubicBezTo>
                    <a:pt x="1057482" y="49322"/>
                    <a:pt x="1054763" y="52157"/>
                    <a:pt x="1052044" y="53575"/>
                  </a:cubicBezTo>
                  <a:cubicBezTo>
                    <a:pt x="1049325" y="54992"/>
                    <a:pt x="1049325" y="57827"/>
                    <a:pt x="1046606" y="57827"/>
                  </a:cubicBezTo>
                  <a:cubicBezTo>
                    <a:pt x="1030292" y="60663"/>
                    <a:pt x="1019417" y="67751"/>
                    <a:pt x="1000384" y="66333"/>
                  </a:cubicBezTo>
                  <a:lnTo>
                    <a:pt x="994946" y="66333"/>
                  </a:lnTo>
                  <a:cubicBezTo>
                    <a:pt x="978633" y="73421"/>
                    <a:pt x="962319" y="72004"/>
                    <a:pt x="943287" y="70586"/>
                  </a:cubicBezTo>
                  <a:cubicBezTo>
                    <a:pt x="935130" y="69168"/>
                    <a:pt x="924254" y="70586"/>
                    <a:pt x="913379" y="70586"/>
                  </a:cubicBezTo>
                  <a:cubicBezTo>
                    <a:pt x="905222" y="70586"/>
                    <a:pt x="897065" y="70586"/>
                    <a:pt x="888909" y="67751"/>
                  </a:cubicBezTo>
                  <a:cubicBezTo>
                    <a:pt x="878033" y="64916"/>
                    <a:pt x="867157" y="60663"/>
                    <a:pt x="856281" y="57827"/>
                  </a:cubicBezTo>
                  <a:cubicBezTo>
                    <a:pt x="845406" y="54992"/>
                    <a:pt x="831811" y="54992"/>
                    <a:pt x="831811" y="45069"/>
                  </a:cubicBezTo>
                  <a:cubicBezTo>
                    <a:pt x="831811" y="43651"/>
                    <a:pt x="826373" y="42234"/>
                    <a:pt x="826373" y="40816"/>
                  </a:cubicBezTo>
                  <a:cubicBezTo>
                    <a:pt x="807341" y="49322"/>
                    <a:pt x="791027" y="56410"/>
                    <a:pt x="774714" y="63498"/>
                  </a:cubicBezTo>
                  <a:cubicBezTo>
                    <a:pt x="766557" y="67751"/>
                    <a:pt x="755681" y="73421"/>
                    <a:pt x="761119" y="80509"/>
                  </a:cubicBezTo>
                  <a:cubicBezTo>
                    <a:pt x="761119" y="81927"/>
                    <a:pt x="758400" y="83345"/>
                    <a:pt x="758400" y="84762"/>
                  </a:cubicBezTo>
                  <a:cubicBezTo>
                    <a:pt x="755681" y="87598"/>
                    <a:pt x="752962" y="90433"/>
                    <a:pt x="747525" y="91850"/>
                  </a:cubicBezTo>
                  <a:cubicBezTo>
                    <a:pt x="742087" y="96103"/>
                    <a:pt x="736649" y="100356"/>
                    <a:pt x="731211" y="106027"/>
                  </a:cubicBezTo>
                  <a:lnTo>
                    <a:pt x="714897" y="114532"/>
                  </a:lnTo>
                  <a:cubicBezTo>
                    <a:pt x="709460" y="118785"/>
                    <a:pt x="704022" y="123038"/>
                    <a:pt x="695865" y="125873"/>
                  </a:cubicBezTo>
                  <a:cubicBezTo>
                    <a:pt x="676833" y="134379"/>
                    <a:pt x="657800" y="142885"/>
                    <a:pt x="636049" y="151391"/>
                  </a:cubicBezTo>
                  <a:cubicBezTo>
                    <a:pt x="625173" y="157061"/>
                    <a:pt x="611578" y="161314"/>
                    <a:pt x="600703" y="166985"/>
                  </a:cubicBezTo>
                  <a:cubicBezTo>
                    <a:pt x="581670" y="175490"/>
                    <a:pt x="559919" y="182579"/>
                    <a:pt x="549043" y="195337"/>
                  </a:cubicBezTo>
                  <a:cubicBezTo>
                    <a:pt x="549043" y="196755"/>
                    <a:pt x="543605" y="198172"/>
                    <a:pt x="540886" y="199590"/>
                  </a:cubicBezTo>
                  <a:cubicBezTo>
                    <a:pt x="527292" y="205261"/>
                    <a:pt x="505540" y="205261"/>
                    <a:pt x="505540" y="216602"/>
                  </a:cubicBezTo>
                  <a:cubicBezTo>
                    <a:pt x="483789" y="216602"/>
                    <a:pt x="472913" y="225107"/>
                    <a:pt x="462038" y="232195"/>
                  </a:cubicBezTo>
                  <a:cubicBezTo>
                    <a:pt x="453881" y="237866"/>
                    <a:pt x="445724" y="244954"/>
                    <a:pt x="434848" y="249207"/>
                  </a:cubicBezTo>
                  <a:cubicBezTo>
                    <a:pt x="423973" y="252042"/>
                    <a:pt x="410378" y="250625"/>
                    <a:pt x="396784" y="250625"/>
                  </a:cubicBezTo>
                  <a:cubicBezTo>
                    <a:pt x="391346" y="250625"/>
                    <a:pt x="385908" y="250625"/>
                    <a:pt x="385908" y="252042"/>
                  </a:cubicBezTo>
                  <a:cubicBezTo>
                    <a:pt x="375032" y="257713"/>
                    <a:pt x="361438" y="261966"/>
                    <a:pt x="353281" y="269054"/>
                  </a:cubicBezTo>
                  <a:cubicBezTo>
                    <a:pt x="345124" y="276142"/>
                    <a:pt x="336967" y="280395"/>
                    <a:pt x="323373" y="281812"/>
                  </a:cubicBezTo>
                  <a:cubicBezTo>
                    <a:pt x="309778" y="283230"/>
                    <a:pt x="296183" y="290318"/>
                    <a:pt x="277151" y="286065"/>
                  </a:cubicBezTo>
                  <a:cubicBezTo>
                    <a:pt x="260837" y="283230"/>
                    <a:pt x="241805" y="286065"/>
                    <a:pt x="230929" y="280395"/>
                  </a:cubicBezTo>
                  <a:cubicBezTo>
                    <a:pt x="209178" y="281812"/>
                    <a:pt x="192864" y="284648"/>
                    <a:pt x="173832" y="286065"/>
                  </a:cubicBezTo>
                  <a:cubicBezTo>
                    <a:pt x="152081" y="288901"/>
                    <a:pt x="127610" y="287483"/>
                    <a:pt x="108578" y="295989"/>
                  </a:cubicBezTo>
                  <a:cubicBezTo>
                    <a:pt x="92264" y="303077"/>
                    <a:pt x="78670" y="310165"/>
                    <a:pt x="54199" y="308747"/>
                  </a:cubicBezTo>
                  <a:cubicBezTo>
                    <a:pt x="56918" y="317253"/>
                    <a:pt x="59637" y="324341"/>
                    <a:pt x="62356" y="332847"/>
                  </a:cubicBezTo>
                  <a:cubicBezTo>
                    <a:pt x="67794" y="355529"/>
                    <a:pt x="73232" y="378211"/>
                    <a:pt x="75951" y="400893"/>
                  </a:cubicBezTo>
                  <a:cubicBezTo>
                    <a:pt x="84107" y="429246"/>
                    <a:pt x="86826" y="456180"/>
                    <a:pt x="81389" y="483115"/>
                  </a:cubicBezTo>
                  <a:cubicBezTo>
                    <a:pt x="75951" y="521391"/>
                    <a:pt x="51480" y="1831278"/>
                    <a:pt x="27010" y="1866719"/>
                  </a:cubicBezTo>
                  <a:lnTo>
                    <a:pt x="2540" y="1896489"/>
                  </a:lnTo>
                  <a:cubicBezTo>
                    <a:pt x="0" y="1903577"/>
                    <a:pt x="5259" y="1907830"/>
                    <a:pt x="18853" y="1909247"/>
                  </a:cubicBezTo>
                  <a:cubicBezTo>
                    <a:pt x="35167" y="1910665"/>
                    <a:pt x="40605" y="1916336"/>
                    <a:pt x="46043" y="1923424"/>
                  </a:cubicBezTo>
                  <a:cubicBezTo>
                    <a:pt x="51480" y="1934765"/>
                    <a:pt x="43324" y="1946106"/>
                    <a:pt x="54199" y="1957447"/>
                  </a:cubicBezTo>
                  <a:cubicBezTo>
                    <a:pt x="59637" y="1963117"/>
                    <a:pt x="54199" y="1973041"/>
                    <a:pt x="51480" y="1981547"/>
                  </a:cubicBezTo>
                  <a:cubicBezTo>
                    <a:pt x="48762" y="1992887"/>
                    <a:pt x="54199" y="2004228"/>
                    <a:pt x="62356" y="2014152"/>
                  </a:cubicBezTo>
                  <a:cubicBezTo>
                    <a:pt x="81389" y="2031163"/>
                    <a:pt x="84107" y="2051010"/>
                    <a:pt x="84107" y="2069439"/>
                  </a:cubicBezTo>
                  <a:cubicBezTo>
                    <a:pt x="84107" y="2073692"/>
                    <a:pt x="86826" y="2077945"/>
                    <a:pt x="89545" y="2080780"/>
                  </a:cubicBezTo>
                  <a:cubicBezTo>
                    <a:pt x="94983" y="2083615"/>
                    <a:pt x="105859" y="2086451"/>
                    <a:pt x="116735" y="2087868"/>
                  </a:cubicBezTo>
                  <a:lnTo>
                    <a:pt x="181989" y="2104880"/>
                  </a:lnTo>
                  <a:cubicBezTo>
                    <a:pt x="211897" y="2113386"/>
                    <a:pt x="236367" y="2111968"/>
                    <a:pt x="263556" y="2102045"/>
                  </a:cubicBezTo>
                  <a:cubicBezTo>
                    <a:pt x="266275" y="2100627"/>
                    <a:pt x="274432" y="2099209"/>
                    <a:pt x="277151" y="2099209"/>
                  </a:cubicBezTo>
                  <a:cubicBezTo>
                    <a:pt x="296183" y="2100627"/>
                    <a:pt x="315216" y="2100627"/>
                    <a:pt x="331529" y="2109133"/>
                  </a:cubicBezTo>
                  <a:cubicBezTo>
                    <a:pt x="350562" y="2117638"/>
                    <a:pt x="377751" y="2123309"/>
                    <a:pt x="399502" y="2130397"/>
                  </a:cubicBezTo>
                  <a:cubicBezTo>
                    <a:pt x="413097" y="2134650"/>
                    <a:pt x="429411" y="2140321"/>
                    <a:pt x="437567" y="2145991"/>
                  </a:cubicBezTo>
                  <a:cubicBezTo>
                    <a:pt x="443005" y="2148826"/>
                    <a:pt x="448443" y="2151662"/>
                    <a:pt x="453881" y="2153079"/>
                  </a:cubicBezTo>
                  <a:cubicBezTo>
                    <a:pt x="483789" y="2158750"/>
                    <a:pt x="500103" y="2172926"/>
                    <a:pt x="519135" y="2184267"/>
                  </a:cubicBezTo>
                  <a:cubicBezTo>
                    <a:pt x="535449" y="2194190"/>
                    <a:pt x="557200" y="2199861"/>
                    <a:pt x="581670" y="2201278"/>
                  </a:cubicBezTo>
                  <a:cubicBezTo>
                    <a:pt x="608859" y="2204114"/>
                    <a:pt x="636049" y="2205531"/>
                    <a:pt x="663238" y="2208367"/>
                  </a:cubicBezTo>
                  <a:cubicBezTo>
                    <a:pt x="674114" y="2209784"/>
                    <a:pt x="687708" y="2211202"/>
                    <a:pt x="698584" y="2214037"/>
                  </a:cubicBezTo>
                  <a:cubicBezTo>
                    <a:pt x="712179" y="2216872"/>
                    <a:pt x="725773" y="2216872"/>
                    <a:pt x="736649" y="2221125"/>
                  </a:cubicBezTo>
                  <a:cubicBezTo>
                    <a:pt x="752962" y="2228213"/>
                    <a:pt x="769276" y="2232466"/>
                    <a:pt x="791027" y="2229631"/>
                  </a:cubicBezTo>
                  <a:cubicBezTo>
                    <a:pt x="799184" y="2228213"/>
                    <a:pt x="810060" y="2231049"/>
                    <a:pt x="818217" y="2232466"/>
                  </a:cubicBezTo>
                  <a:cubicBezTo>
                    <a:pt x="820935" y="2232466"/>
                    <a:pt x="823654" y="2233884"/>
                    <a:pt x="826373" y="2233884"/>
                  </a:cubicBezTo>
                  <a:cubicBezTo>
                    <a:pt x="856281" y="2235301"/>
                    <a:pt x="883471" y="2232466"/>
                    <a:pt x="910660" y="2229631"/>
                  </a:cubicBezTo>
                  <a:cubicBezTo>
                    <a:pt x="921536" y="2228213"/>
                    <a:pt x="932411" y="2226796"/>
                    <a:pt x="943287" y="2223960"/>
                  </a:cubicBezTo>
                  <a:cubicBezTo>
                    <a:pt x="973195" y="2216872"/>
                    <a:pt x="1003103" y="2209784"/>
                    <a:pt x="1030292" y="2201278"/>
                  </a:cubicBezTo>
                  <a:cubicBezTo>
                    <a:pt x="1049325" y="2195608"/>
                    <a:pt x="1068357" y="2189937"/>
                    <a:pt x="1090109" y="2195608"/>
                  </a:cubicBezTo>
                  <a:lnTo>
                    <a:pt x="1100984" y="2195608"/>
                  </a:lnTo>
                  <a:cubicBezTo>
                    <a:pt x="1120017" y="2195608"/>
                    <a:pt x="1139049" y="2194190"/>
                    <a:pt x="1155363" y="2192773"/>
                  </a:cubicBezTo>
                  <a:cubicBezTo>
                    <a:pt x="1158082" y="2192773"/>
                    <a:pt x="1163520" y="2192773"/>
                    <a:pt x="1163520" y="2191355"/>
                  </a:cubicBezTo>
                  <a:cubicBezTo>
                    <a:pt x="1171676" y="2185685"/>
                    <a:pt x="1185271" y="2185685"/>
                    <a:pt x="1198866" y="2184267"/>
                  </a:cubicBezTo>
                  <a:cubicBezTo>
                    <a:pt x="1220617" y="2182849"/>
                    <a:pt x="1242368" y="2182849"/>
                    <a:pt x="1258682" y="2175761"/>
                  </a:cubicBezTo>
                  <a:cubicBezTo>
                    <a:pt x="1274996" y="2170091"/>
                    <a:pt x="1291309" y="2168673"/>
                    <a:pt x="1310341" y="2167255"/>
                  </a:cubicBezTo>
                  <a:cubicBezTo>
                    <a:pt x="1313060" y="2167255"/>
                    <a:pt x="1318498" y="2165838"/>
                    <a:pt x="1321217" y="2165838"/>
                  </a:cubicBezTo>
                  <a:cubicBezTo>
                    <a:pt x="1334812" y="2164420"/>
                    <a:pt x="1348406" y="2160167"/>
                    <a:pt x="1359282" y="2161585"/>
                  </a:cubicBezTo>
                  <a:cubicBezTo>
                    <a:pt x="1383752" y="2164420"/>
                    <a:pt x="1394628" y="2160167"/>
                    <a:pt x="1410942" y="2148826"/>
                  </a:cubicBezTo>
                  <a:cubicBezTo>
                    <a:pt x="1413661" y="2145991"/>
                    <a:pt x="1421817" y="2144573"/>
                    <a:pt x="1427255" y="2143156"/>
                  </a:cubicBezTo>
                  <a:cubicBezTo>
                    <a:pt x="1440850" y="2141738"/>
                    <a:pt x="1454444" y="2143156"/>
                    <a:pt x="1468039" y="2141738"/>
                  </a:cubicBezTo>
                  <a:cubicBezTo>
                    <a:pt x="1476196" y="2141738"/>
                    <a:pt x="1484352" y="2137485"/>
                    <a:pt x="1489790" y="2137485"/>
                  </a:cubicBezTo>
                  <a:cubicBezTo>
                    <a:pt x="1511542" y="2138903"/>
                    <a:pt x="1536012" y="2134650"/>
                    <a:pt x="1555044" y="2141738"/>
                  </a:cubicBezTo>
                  <a:cubicBezTo>
                    <a:pt x="1557763" y="2143156"/>
                    <a:pt x="1563201" y="2143156"/>
                    <a:pt x="1568639" y="2143156"/>
                  </a:cubicBezTo>
                  <a:cubicBezTo>
                    <a:pt x="1603985" y="2144573"/>
                    <a:pt x="1633893" y="2150244"/>
                    <a:pt x="1658364" y="2161585"/>
                  </a:cubicBezTo>
                  <a:cubicBezTo>
                    <a:pt x="1666520" y="2165838"/>
                    <a:pt x="1677396" y="2168673"/>
                    <a:pt x="1685553" y="2171508"/>
                  </a:cubicBezTo>
                  <a:cubicBezTo>
                    <a:pt x="1693709" y="2174343"/>
                    <a:pt x="1704585" y="2174343"/>
                    <a:pt x="1712742" y="2175761"/>
                  </a:cubicBezTo>
                  <a:cubicBezTo>
                    <a:pt x="1720899" y="2177179"/>
                    <a:pt x="1726337" y="2178596"/>
                    <a:pt x="1734493" y="2178596"/>
                  </a:cubicBezTo>
                  <a:cubicBezTo>
                    <a:pt x="1748088" y="2178596"/>
                    <a:pt x="1758964" y="2181432"/>
                    <a:pt x="1767120" y="2187102"/>
                  </a:cubicBezTo>
                  <a:cubicBezTo>
                    <a:pt x="1769839" y="2188520"/>
                    <a:pt x="1772558" y="2189937"/>
                    <a:pt x="1775277" y="2192773"/>
                  </a:cubicBezTo>
                  <a:cubicBezTo>
                    <a:pt x="1772558" y="2197026"/>
                    <a:pt x="1788872" y="2208367"/>
                    <a:pt x="1799747" y="2208367"/>
                  </a:cubicBezTo>
                  <a:cubicBezTo>
                    <a:pt x="1818780" y="2208367"/>
                    <a:pt x="1837812" y="2211202"/>
                    <a:pt x="1854126" y="2218290"/>
                  </a:cubicBezTo>
                  <a:cubicBezTo>
                    <a:pt x="1856845" y="2219708"/>
                    <a:pt x="1862283" y="2219708"/>
                    <a:pt x="1867721" y="2218290"/>
                  </a:cubicBezTo>
                  <a:cubicBezTo>
                    <a:pt x="1875877" y="2216872"/>
                    <a:pt x="1881315" y="2216872"/>
                    <a:pt x="1886753" y="2221125"/>
                  </a:cubicBezTo>
                  <a:cubicBezTo>
                    <a:pt x="1889472" y="2222543"/>
                    <a:pt x="1900348" y="2222543"/>
                    <a:pt x="1905785" y="2222543"/>
                  </a:cubicBezTo>
                  <a:cubicBezTo>
                    <a:pt x="1919380" y="2222543"/>
                    <a:pt x="1935694" y="2221125"/>
                    <a:pt x="1949288" y="2222543"/>
                  </a:cubicBezTo>
                  <a:cubicBezTo>
                    <a:pt x="1973758" y="2223960"/>
                    <a:pt x="1995510" y="2225378"/>
                    <a:pt x="2019980" y="2228213"/>
                  </a:cubicBezTo>
                  <a:cubicBezTo>
                    <a:pt x="2025418" y="2228213"/>
                    <a:pt x="2030856" y="2229631"/>
                    <a:pt x="2033575" y="2231049"/>
                  </a:cubicBezTo>
                  <a:cubicBezTo>
                    <a:pt x="2039013" y="2238137"/>
                    <a:pt x="2052607" y="2238137"/>
                    <a:pt x="2060764" y="2239554"/>
                  </a:cubicBezTo>
                  <a:cubicBezTo>
                    <a:pt x="2068921" y="2240972"/>
                    <a:pt x="2079797" y="2242390"/>
                    <a:pt x="2085234" y="2242390"/>
                  </a:cubicBezTo>
                  <a:cubicBezTo>
                    <a:pt x="2087953" y="2240972"/>
                    <a:pt x="2093391" y="2239554"/>
                    <a:pt x="2098829" y="2236719"/>
                  </a:cubicBezTo>
                  <a:cubicBezTo>
                    <a:pt x="2087953" y="2236719"/>
                    <a:pt x="2082515" y="2238137"/>
                    <a:pt x="2077078" y="2238137"/>
                  </a:cubicBezTo>
                  <a:cubicBezTo>
                    <a:pt x="2087953" y="2231049"/>
                    <a:pt x="2098829" y="2229631"/>
                    <a:pt x="2112423" y="2233884"/>
                  </a:cubicBezTo>
                  <a:cubicBezTo>
                    <a:pt x="2128737" y="2240972"/>
                    <a:pt x="2142332" y="2240972"/>
                    <a:pt x="2161364" y="2233884"/>
                  </a:cubicBezTo>
                  <a:lnTo>
                    <a:pt x="2177678" y="2229631"/>
                  </a:lnTo>
                  <a:lnTo>
                    <a:pt x="2177678" y="2222543"/>
                  </a:lnTo>
                  <a:cubicBezTo>
                    <a:pt x="2185834" y="2223960"/>
                    <a:pt x="2193991" y="2226796"/>
                    <a:pt x="2199429" y="2226796"/>
                  </a:cubicBezTo>
                  <a:cubicBezTo>
                    <a:pt x="2215743" y="2222543"/>
                    <a:pt x="2232056" y="2218290"/>
                    <a:pt x="2245651" y="2212619"/>
                  </a:cubicBezTo>
                  <a:cubicBezTo>
                    <a:pt x="2261964" y="2206949"/>
                    <a:pt x="2275559" y="2199861"/>
                    <a:pt x="2289153" y="2194190"/>
                  </a:cubicBezTo>
                  <a:cubicBezTo>
                    <a:pt x="2291873" y="2194190"/>
                    <a:pt x="2291873" y="2192773"/>
                    <a:pt x="2294591" y="2192773"/>
                  </a:cubicBezTo>
                  <a:cubicBezTo>
                    <a:pt x="2313624" y="2189937"/>
                    <a:pt x="2329937" y="2188520"/>
                    <a:pt x="2348970" y="2185685"/>
                  </a:cubicBezTo>
                  <a:cubicBezTo>
                    <a:pt x="2359846" y="2184267"/>
                    <a:pt x="2368002" y="2181432"/>
                    <a:pt x="2378878" y="2180014"/>
                  </a:cubicBezTo>
                  <a:cubicBezTo>
                    <a:pt x="2387035" y="2178596"/>
                    <a:pt x="2392473" y="2178596"/>
                    <a:pt x="2400629" y="2177179"/>
                  </a:cubicBezTo>
                  <a:lnTo>
                    <a:pt x="2427819" y="2177179"/>
                  </a:lnTo>
                  <a:cubicBezTo>
                    <a:pt x="2433256" y="2177179"/>
                    <a:pt x="2441413" y="2177179"/>
                    <a:pt x="2446851" y="2175761"/>
                  </a:cubicBezTo>
                  <a:cubicBezTo>
                    <a:pt x="2449570" y="2172926"/>
                    <a:pt x="2455008" y="2168673"/>
                    <a:pt x="2457727" y="2168673"/>
                  </a:cubicBezTo>
                  <a:cubicBezTo>
                    <a:pt x="2465883" y="2168673"/>
                    <a:pt x="2471321" y="2171508"/>
                    <a:pt x="2479478" y="2172926"/>
                  </a:cubicBezTo>
                  <a:cubicBezTo>
                    <a:pt x="2482197" y="2172926"/>
                    <a:pt x="2482197" y="2174343"/>
                    <a:pt x="2482197" y="2175761"/>
                  </a:cubicBezTo>
                  <a:cubicBezTo>
                    <a:pt x="2493073" y="2181432"/>
                    <a:pt x="2501229" y="2188520"/>
                    <a:pt x="2512105" y="2194190"/>
                  </a:cubicBezTo>
                  <a:cubicBezTo>
                    <a:pt x="2525700" y="2201278"/>
                    <a:pt x="2539294" y="2201278"/>
                    <a:pt x="2547451" y="2197026"/>
                  </a:cubicBezTo>
                  <a:cubicBezTo>
                    <a:pt x="2561046" y="2191355"/>
                    <a:pt x="2571921" y="2187102"/>
                    <a:pt x="2590954" y="2189937"/>
                  </a:cubicBezTo>
                  <a:cubicBezTo>
                    <a:pt x="2593673" y="2189937"/>
                    <a:pt x="2599111" y="2191355"/>
                    <a:pt x="2601829" y="2189937"/>
                  </a:cubicBezTo>
                  <a:cubicBezTo>
                    <a:pt x="2615424" y="2187102"/>
                    <a:pt x="2631738" y="2184267"/>
                    <a:pt x="2645332" y="2180014"/>
                  </a:cubicBezTo>
                  <a:cubicBezTo>
                    <a:pt x="2653489" y="2178596"/>
                    <a:pt x="2664365" y="2178596"/>
                    <a:pt x="2667084" y="2175761"/>
                  </a:cubicBezTo>
                  <a:cubicBezTo>
                    <a:pt x="2675240" y="2167255"/>
                    <a:pt x="2688835" y="2163003"/>
                    <a:pt x="2702430" y="2157332"/>
                  </a:cubicBezTo>
                  <a:cubicBezTo>
                    <a:pt x="2710586" y="2153079"/>
                    <a:pt x="2718743" y="2147409"/>
                    <a:pt x="2726900" y="2145991"/>
                  </a:cubicBezTo>
                  <a:cubicBezTo>
                    <a:pt x="2745932" y="2143156"/>
                    <a:pt x="2759527" y="2134650"/>
                    <a:pt x="2775840" y="2128980"/>
                  </a:cubicBezTo>
                  <a:cubicBezTo>
                    <a:pt x="2789435" y="2124727"/>
                    <a:pt x="2797592" y="2116221"/>
                    <a:pt x="2811187" y="2114803"/>
                  </a:cubicBezTo>
                  <a:cubicBezTo>
                    <a:pt x="2832938" y="2111968"/>
                    <a:pt x="2849252" y="2104880"/>
                    <a:pt x="2868284" y="2097792"/>
                  </a:cubicBezTo>
                  <a:cubicBezTo>
                    <a:pt x="2879160" y="2093539"/>
                    <a:pt x="2892754" y="2090704"/>
                    <a:pt x="2906349" y="2092121"/>
                  </a:cubicBezTo>
                  <a:cubicBezTo>
                    <a:pt x="2914505" y="2093539"/>
                    <a:pt x="2925381" y="2092121"/>
                    <a:pt x="2930819" y="2090704"/>
                  </a:cubicBezTo>
                  <a:cubicBezTo>
                    <a:pt x="2941695" y="2087868"/>
                    <a:pt x="2952571" y="2083615"/>
                    <a:pt x="2963446" y="2080780"/>
                  </a:cubicBezTo>
                  <a:cubicBezTo>
                    <a:pt x="2971603" y="2077945"/>
                    <a:pt x="2979760" y="2075110"/>
                    <a:pt x="2987916" y="2075110"/>
                  </a:cubicBezTo>
                  <a:cubicBezTo>
                    <a:pt x="3015106" y="2073692"/>
                    <a:pt x="3036857" y="2070857"/>
                    <a:pt x="3050452" y="2056681"/>
                  </a:cubicBezTo>
                  <a:cubicBezTo>
                    <a:pt x="3055890" y="2051010"/>
                    <a:pt x="3083079" y="2043922"/>
                    <a:pt x="3093955" y="2046757"/>
                  </a:cubicBezTo>
                  <a:cubicBezTo>
                    <a:pt x="3112987" y="2051010"/>
                    <a:pt x="3126581" y="2048175"/>
                    <a:pt x="3137457" y="2039669"/>
                  </a:cubicBezTo>
                  <a:cubicBezTo>
                    <a:pt x="3145614" y="2035416"/>
                    <a:pt x="3156490" y="2036834"/>
                    <a:pt x="3164647" y="2039669"/>
                  </a:cubicBezTo>
                  <a:cubicBezTo>
                    <a:pt x="3170084" y="2042504"/>
                    <a:pt x="3175522" y="2043922"/>
                    <a:pt x="3180960" y="2043922"/>
                  </a:cubicBezTo>
                  <a:cubicBezTo>
                    <a:pt x="3199992" y="2045340"/>
                    <a:pt x="3221744" y="2043922"/>
                    <a:pt x="3240776" y="2045340"/>
                  </a:cubicBezTo>
                  <a:cubicBezTo>
                    <a:pt x="3257090" y="2046757"/>
                    <a:pt x="3273404" y="2043922"/>
                    <a:pt x="3284279" y="2038252"/>
                  </a:cubicBezTo>
                  <a:cubicBezTo>
                    <a:pt x="3295155" y="2032581"/>
                    <a:pt x="3303311" y="2032581"/>
                    <a:pt x="3319625" y="2035416"/>
                  </a:cubicBezTo>
                  <a:cubicBezTo>
                    <a:pt x="3333220" y="2038252"/>
                    <a:pt x="3344095" y="2045340"/>
                    <a:pt x="3363128" y="2043922"/>
                  </a:cubicBezTo>
                  <a:cubicBezTo>
                    <a:pt x="3379441" y="2042504"/>
                    <a:pt x="3398474" y="2046757"/>
                    <a:pt x="3417506" y="2042504"/>
                  </a:cubicBezTo>
                  <a:lnTo>
                    <a:pt x="3428382" y="2042504"/>
                  </a:lnTo>
                  <a:cubicBezTo>
                    <a:pt x="3444695" y="2045340"/>
                    <a:pt x="3461009" y="2046757"/>
                    <a:pt x="3474604" y="2053845"/>
                  </a:cubicBezTo>
                  <a:cubicBezTo>
                    <a:pt x="3490917" y="2060933"/>
                    <a:pt x="3493636" y="2008481"/>
                    <a:pt x="3509950" y="2014152"/>
                  </a:cubicBezTo>
                  <a:cubicBezTo>
                    <a:pt x="3534420" y="2022658"/>
                    <a:pt x="3528982" y="2014152"/>
                    <a:pt x="3553452" y="2021240"/>
                  </a:cubicBezTo>
                  <a:cubicBezTo>
                    <a:pt x="3572484" y="2025493"/>
                    <a:pt x="3564328" y="2009899"/>
                    <a:pt x="3586079" y="2012734"/>
                  </a:cubicBezTo>
                  <a:cubicBezTo>
                    <a:pt x="3588798" y="2012734"/>
                    <a:pt x="3621425" y="2024075"/>
                    <a:pt x="3621425" y="2022658"/>
                  </a:cubicBezTo>
                  <a:cubicBezTo>
                    <a:pt x="3635020" y="2018405"/>
                    <a:pt x="3648615" y="1975876"/>
                    <a:pt x="3662209" y="1977293"/>
                  </a:cubicBezTo>
                  <a:cubicBezTo>
                    <a:pt x="3689398" y="1981547"/>
                    <a:pt x="3713869" y="1978711"/>
                    <a:pt x="3738339" y="1973041"/>
                  </a:cubicBezTo>
                  <a:cubicBezTo>
                    <a:pt x="3751934" y="1970205"/>
                    <a:pt x="3773685" y="1960282"/>
                    <a:pt x="3784561" y="1964535"/>
                  </a:cubicBezTo>
                  <a:cubicBezTo>
                    <a:pt x="3803593" y="1971623"/>
                    <a:pt x="3822626" y="1974458"/>
                    <a:pt x="3844377" y="1975876"/>
                  </a:cubicBezTo>
                  <a:cubicBezTo>
                    <a:pt x="3847096" y="1975876"/>
                    <a:pt x="3849815" y="1977293"/>
                    <a:pt x="3852534" y="1978711"/>
                  </a:cubicBezTo>
                  <a:cubicBezTo>
                    <a:pt x="3860691" y="1984382"/>
                    <a:pt x="3898755" y="1968788"/>
                    <a:pt x="3906912" y="1974458"/>
                  </a:cubicBezTo>
                  <a:cubicBezTo>
                    <a:pt x="3917788" y="1982964"/>
                    <a:pt x="3928664" y="1991470"/>
                    <a:pt x="3939539" y="1998558"/>
                  </a:cubicBezTo>
                  <a:cubicBezTo>
                    <a:pt x="3944977" y="2001393"/>
                    <a:pt x="3953134" y="2002811"/>
                    <a:pt x="3955853" y="2005646"/>
                  </a:cubicBezTo>
                  <a:cubicBezTo>
                    <a:pt x="3958572" y="2012734"/>
                    <a:pt x="3964010" y="2015569"/>
                    <a:pt x="3977604" y="2015569"/>
                  </a:cubicBezTo>
                  <a:cubicBezTo>
                    <a:pt x="3985761" y="2015569"/>
                    <a:pt x="3993918" y="2016987"/>
                    <a:pt x="3999356" y="2019822"/>
                  </a:cubicBezTo>
                  <a:cubicBezTo>
                    <a:pt x="4012950" y="2024075"/>
                    <a:pt x="4023826" y="2028328"/>
                    <a:pt x="4034702" y="2032581"/>
                  </a:cubicBezTo>
                  <a:cubicBezTo>
                    <a:pt x="4048296" y="2036834"/>
                    <a:pt x="4061891" y="2041087"/>
                    <a:pt x="4067329" y="2048175"/>
                  </a:cubicBezTo>
                  <a:cubicBezTo>
                    <a:pt x="4070048" y="2051010"/>
                    <a:pt x="4072767" y="2052428"/>
                    <a:pt x="4075485" y="2053845"/>
                  </a:cubicBezTo>
                  <a:cubicBezTo>
                    <a:pt x="4086361" y="2059516"/>
                    <a:pt x="4097237" y="2063769"/>
                    <a:pt x="4108113" y="2069439"/>
                  </a:cubicBezTo>
                  <a:cubicBezTo>
                    <a:pt x="4124426" y="2076527"/>
                    <a:pt x="4138021" y="2085033"/>
                    <a:pt x="4154334" y="2092121"/>
                  </a:cubicBezTo>
                  <a:cubicBezTo>
                    <a:pt x="4159772" y="2093539"/>
                    <a:pt x="4165210" y="2096374"/>
                    <a:pt x="4170648" y="2097792"/>
                  </a:cubicBezTo>
                  <a:cubicBezTo>
                    <a:pt x="4181524" y="2100627"/>
                    <a:pt x="4192399" y="2103462"/>
                    <a:pt x="4200556" y="2107715"/>
                  </a:cubicBezTo>
                  <a:cubicBezTo>
                    <a:pt x="4208713" y="2111968"/>
                    <a:pt x="4246777" y="2086451"/>
                    <a:pt x="4252215" y="2092121"/>
                  </a:cubicBezTo>
                  <a:cubicBezTo>
                    <a:pt x="4252215" y="2093539"/>
                    <a:pt x="4254934" y="2093539"/>
                    <a:pt x="4257654" y="2093539"/>
                  </a:cubicBezTo>
                  <a:cubicBezTo>
                    <a:pt x="4273967" y="2100627"/>
                    <a:pt x="4290280" y="2097792"/>
                    <a:pt x="4306594" y="2094956"/>
                  </a:cubicBezTo>
                  <a:cubicBezTo>
                    <a:pt x="4312032" y="2093539"/>
                    <a:pt x="4317470" y="2092121"/>
                    <a:pt x="4320188" y="2093539"/>
                  </a:cubicBezTo>
                  <a:cubicBezTo>
                    <a:pt x="4339221" y="2097792"/>
                    <a:pt x="4352816" y="2107715"/>
                    <a:pt x="4377286" y="2109133"/>
                  </a:cubicBezTo>
                  <a:cubicBezTo>
                    <a:pt x="4377286" y="2109133"/>
                    <a:pt x="4380005" y="2109133"/>
                    <a:pt x="4380005" y="2110550"/>
                  </a:cubicBezTo>
                  <a:cubicBezTo>
                    <a:pt x="4385443" y="2119056"/>
                    <a:pt x="4401756" y="2119056"/>
                    <a:pt x="4415350" y="2120474"/>
                  </a:cubicBezTo>
                  <a:cubicBezTo>
                    <a:pt x="4423507" y="2120474"/>
                    <a:pt x="4431664" y="2121891"/>
                    <a:pt x="4437102" y="2123309"/>
                  </a:cubicBezTo>
                  <a:cubicBezTo>
                    <a:pt x="4453416" y="2127562"/>
                    <a:pt x="4469729" y="2133232"/>
                    <a:pt x="4488762" y="2136068"/>
                  </a:cubicBezTo>
                  <a:cubicBezTo>
                    <a:pt x="4513232" y="2140321"/>
                    <a:pt x="4537702" y="2143156"/>
                    <a:pt x="4556735" y="2150244"/>
                  </a:cubicBezTo>
                  <a:cubicBezTo>
                    <a:pt x="4559454" y="2150244"/>
                    <a:pt x="4562173" y="2150244"/>
                    <a:pt x="4562173" y="2151662"/>
                  </a:cubicBezTo>
                  <a:cubicBezTo>
                    <a:pt x="4570329" y="2154497"/>
                    <a:pt x="4583924" y="2155914"/>
                    <a:pt x="4589362" y="2160167"/>
                  </a:cubicBezTo>
                  <a:cubicBezTo>
                    <a:pt x="4597519" y="2168673"/>
                    <a:pt x="4619270" y="2167255"/>
                    <a:pt x="4630146" y="2174343"/>
                  </a:cubicBezTo>
                  <a:lnTo>
                    <a:pt x="4632864" y="2174343"/>
                  </a:lnTo>
                  <a:cubicBezTo>
                    <a:pt x="4643740" y="2174343"/>
                    <a:pt x="4654616" y="2175761"/>
                    <a:pt x="4668210" y="2175761"/>
                  </a:cubicBezTo>
                  <a:cubicBezTo>
                    <a:pt x="4673648" y="2174343"/>
                    <a:pt x="4681805" y="2171508"/>
                    <a:pt x="4687243" y="2171508"/>
                  </a:cubicBezTo>
                  <a:cubicBezTo>
                    <a:pt x="4711713" y="2175761"/>
                    <a:pt x="4736184" y="2175761"/>
                    <a:pt x="4752497" y="2164420"/>
                  </a:cubicBezTo>
                  <a:cubicBezTo>
                    <a:pt x="4755216" y="2163003"/>
                    <a:pt x="4760654" y="2163003"/>
                    <a:pt x="4766092" y="2163003"/>
                  </a:cubicBezTo>
                  <a:lnTo>
                    <a:pt x="4787843" y="2163003"/>
                  </a:lnTo>
                  <a:cubicBezTo>
                    <a:pt x="4812313" y="2160167"/>
                    <a:pt x="4834065" y="2157332"/>
                    <a:pt x="4858535" y="2155914"/>
                  </a:cubicBezTo>
                  <a:cubicBezTo>
                    <a:pt x="4869411" y="2154497"/>
                    <a:pt x="4883006" y="2157332"/>
                    <a:pt x="4893881" y="2158750"/>
                  </a:cubicBezTo>
                  <a:cubicBezTo>
                    <a:pt x="4904757" y="2160167"/>
                    <a:pt x="4915632" y="2160167"/>
                    <a:pt x="4926508" y="2160167"/>
                  </a:cubicBezTo>
                  <a:cubicBezTo>
                    <a:pt x="4940103" y="2160167"/>
                    <a:pt x="4950979" y="2157332"/>
                    <a:pt x="4964573" y="2157332"/>
                  </a:cubicBezTo>
                  <a:cubicBezTo>
                    <a:pt x="4975449" y="2155914"/>
                    <a:pt x="4989043" y="2155914"/>
                    <a:pt x="4999919" y="2154497"/>
                  </a:cubicBezTo>
                  <a:cubicBezTo>
                    <a:pt x="5024389" y="2151662"/>
                    <a:pt x="5046141" y="2148826"/>
                    <a:pt x="5070611" y="2147409"/>
                  </a:cubicBezTo>
                  <a:cubicBezTo>
                    <a:pt x="5086925" y="2099209"/>
                    <a:pt x="5084206" y="2042504"/>
                    <a:pt x="5084206" y="1984382"/>
                  </a:cubicBezTo>
                  <a:close/>
                </a:path>
              </a:pathLst>
            </a:custGeom>
            <a:blipFill>
              <a:blip r:embed="rId4"/>
              <a:stretch>
                <a:fillRect l="-11970" t="-70" r="-11962" b="-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657397" y="4180715"/>
            <a:ext cx="9797464" cy="282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6"/>
              </a:lnSpc>
            </a:pPr>
            <a:r>
              <a:rPr lang="en-US" sz="9345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Phytoplankton Air Systems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124987"/>
            <a:ext cx="4793781" cy="511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Project presentation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63322"/>
            <a:ext cx="4793781" cy="506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>
                    <a:alpha val="49804"/>
                  </a:srgbClr>
                </a:solidFill>
                <a:latin typeface="Hatton"/>
                <a:ea typeface="Hatton"/>
                <a:cs typeface="Hatton"/>
                <a:sym typeface="Hatton"/>
              </a:rPr>
              <a:t>Group 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48020" y="7999748"/>
            <a:ext cx="6854401" cy="1927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Dhairya Pal (N01576099)</a:t>
            </a:r>
          </a:p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Julian Imperial (N01638310)</a:t>
            </a:r>
          </a:p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Dharmik Shah (N01581796)</a:t>
            </a:r>
          </a:p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Sanskriti Mansotra (N01523183)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83699">
            <a:off x="1398917" y="675869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08615">
            <a:off x="13161890" y="-1023719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451800"/>
            <a:ext cx="4433656" cy="9383400"/>
          </a:xfrm>
          <a:custGeom>
            <a:avLst/>
            <a:gdLst/>
            <a:ahLst/>
            <a:cxnLst/>
            <a:rect r="r" b="b" t="t" l="l"/>
            <a:pathLst>
              <a:path h="9383400" w="4433656">
                <a:moveTo>
                  <a:pt x="0" y="0"/>
                </a:moveTo>
                <a:lnTo>
                  <a:pt x="4433656" y="0"/>
                </a:lnTo>
                <a:lnTo>
                  <a:pt x="4433656" y="9383400"/>
                </a:lnTo>
                <a:lnTo>
                  <a:pt x="0" y="9383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91984" y="451800"/>
            <a:ext cx="4504032" cy="9383400"/>
          </a:xfrm>
          <a:custGeom>
            <a:avLst/>
            <a:gdLst/>
            <a:ahLst/>
            <a:cxnLst/>
            <a:rect r="r" b="b" t="t" l="l"/>
            <a:pathLst>
              <a:path h="9383400" w="4504032">
                <a:moveTo>
                  <a:pt x="0" y="0"/>
                </a:moveTo>
                <a:lnTo>
                  <a:pt x="4504032" y="0"/>
                </a:lnTo>
                <a:lnTo>
                  <a:pt x="4504032" y="9383400"/>
                </a:lnTo>
                <a:lnTo>
                  <a:pt x="0" y="938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700682" y="451800"/>
            <a:ext cx="4558618" cy="9472454"/>
          </a:xfrm>
          <a:custGeom>
            <a:avLst/>
            <a:gdLst/>
            <a:ahLst/>
            <a:cxnLst/>
            <a:rect r="r" b="b" t="t" l="l"/>
            <a:pathLst>
              <a:path h="9472454" w="4558618">
                <a:moveTo>
                  <a:pt x="0" y="0"/>
                </a:moveTo>
                <a:lnTo>
                  <a:pt x="4558618" y="0"/>
                </a:lnTo>
                <a:lnTo>
                  <a:pt x="4558618" y="9472454"/>
                </a:lnTo>
                <a:lnTo>
                  <a:pt x="0" y="94724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83699">
            <a:off x="1398917" y="675869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08615">
            <a:off x="13161890" y="-1023719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435908"/>
            <a:ext cx="4648747" cy="9415184"/>
          </a:xfrm>
          <a:custGeom>
            <a:avLst/>
            <a:gdLst/>
            <a:ahLst/>
            <a:cxnLst/>
            <a:rect r="r" b="b" t="t" l="l"/>
            <a:pathLst>
              <a:path h="9415184" w="4648747">
                <a:moveTo>
                  <a:pt x="0" y="0"/>
                </a:moveTo>
                <a:lnTo>
                  <a:pt x="4648747" y="0"/>
                </a:lnTo>
                <a:lnTo>
                  <a:pt x="4648747" y="9415184"/>
                </a:lnTo>
                <a:lnTo>
                  <a:pt x="0" y="94151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72727" y="399327"/>
            <a:ext cx="4542546" cy="9488346"/>
          </a:xfrm>
          <a:custGeom>
            <a:avLst/>
            <a:gdLst/>
            <a:ahLst/>
            <a:cxnLst/>
            <a:rect r="r" b="b" t="t" l="l"/>
            <a:pathLst>
              <a:path h="9488346" w="4542546">
                <a:moveTo>
                  <a:pt x="0" y="0"/>
                </a:moveTo>
                <a:lnTo>
                  <a:pt x="4542546" y="0"/>
                </a:lnTo>
                <a:lnTo>
                  <a:pt x="4542546" y="9488346"/>
                </a:lnTo>
                <a:lnTo>
                  <a:pt x="0" y="94883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83699">
            <a:off x="1398917" y="675869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08615">
            <a:off x="13161890" y="-1023719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9733" y="2173079"/>
            <a:ext cx="16788534" cy="7470898"/>
          </a:xfrm>
          <a:custGeom>
            <a:avLst/>
            <a:gdLst/>
            <a:ahLst/>
            <a:cxnLst/>
            <a:rect r="r" b="b" t="t" l="l"/>
            <a:pathLst>
              <a:path h="7470898" w="16788534">
                <a:moveTo>
                  <a:pt x="0" y="0"/>
                </a:moveTo>
                <a:lnTo>
                  <a:pt x="16788534" y="0"/>
                </a:lnTo>
                <a:lnTo>
                  <a:pt x="16788534" y="7470898"/>
                </a:lnTo>
                <a:lnTo>
                  <a:pt x="0" y="74708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49733" y="323631"/>
            <a:ext cx="9345048" cy="85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Database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49733" y="1419880"/>
            <a:ext cx="16344602" cy="506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6"/>
              </a:lnSpc>
              <a:spcBef>
                <a:spcPct val="0"/>
              </a:spcBef>
            </a:pPr>
            <a:r>
              <a:rPr lang="en-US" sz="3292" u="sng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  <a:hlinkClick r:id="rId5" tooltip="https://console.firebase.google.com/project/phytoplankton-air-systems/overview"/>
              </a:rPr>
              <a:t>https://console.firebase.google.com/project/phytoplankton-air-systems/overview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83699">
            <a:off x="1398917" y="675869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08615">
            <a:off x="13161890" y="-1023719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9733" y="1361623"/>
            <a:ext cx="16085230" cy="8223574"/>
          </a:xfrm>
          <a:custGeom>
            <a:avLst/>
            <a:gdLst/>
            <a:ahLst/>
            <a:cxnLst/>
            <a:rect r="r" b="b" t="t" l="l"/>
            <a:pathLst>
              <a:path h="8223574" w="16085230">
                <a:moveTo>
                  <a:pt x="0" y="0"/>
                </a:moveTo>
                <a:lnTo>
                  <a:pt x="16085230" y="0"/>
                </a:lnTo>
                <a:lnTo>
                  <a:pt x="16085230" y="8223573"/>
                </a:lnTo>
                <a:lnTo>
                  <a:pt x="0" y="82235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49733" y="323631"/>
            <a:ext cx="9345048" cy="85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Database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83699">
            <a:off x="1398917" y="675869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08615">
            <a:off x="13161890" y="-1023719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6029" y="1182890"/>
            <a:ext cx="13614925" cy="8288086"/>
          </a:xfrm>
          <a:custGeom>
            <a:avLst/>
            <a:gdLst/>
            <a:ahLst/>
            <a:cxnLst/>
            <a:rect r="r" b="b" t="t" l="l"/>
            <a:pathLst>
              <a:path h="8288086" w="13614925">
                <a:moveTo>
                  <a:pt x="0" y="0"/>
                </a:moveTo>
                <a:lnTo>
                  <a:pt x="13614926" y="0"/>
                </a:lnTo>
                <a:lnTo>
                  <a:pt x="13614926" y="8288086"/>
                </a:lnTo>
                <a:lnTo>
                  <a:pt x="0" y="82880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49733" y="323631"/>
            <a:ext cx="9345048" cy="85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Database 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74741" y="1437159"/>
            <a:ext cx="4012133" cy="8393636"/>
          </a:xfrm>
          <a:custGeom>
            <a:avLst/>
            <a:gdLst/>
            <a:ahLst/>
            <a:cxnLst/>
            <a:rect r="r" b="b" t="t" l="l"/>
            <a:pathLst>
              <a:path h="8393636" w="4012133">
                <a:moveTo>
                  <a:pt x="0" y="0"/>
                </a:moveTo>
                <a:lnTo>
                  <a:pt x="4012133" y="0"/>
                </a:lnTo>
                <a:lnTo>
                  <a:pt x="4012133" y="8393636"/>
                </a:lnTo>
                <a:lnTo>
                  <a:pt x="0" y="83936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13103" y="1437159"/>
            <a:ext cx="4111169" cy="8393636"/>
          </a:xfrm>
          <a:custGeom>
            <a:avLst/>
            <a:gdLst/>
            <a:ahLst/>
            <a:cxnLst/>
            <a:rect r="r" b="b" t="t" l="l"/>
            <a:pathLst>
              <a:path h="8393636" w="4111169">
                <a:moveTo>
                  <a:pt x="0" y="0"/>
                </a:moveTo>
                <a:lnTo>
                  <a:pt x="4111169" y="0"/>
                </a:lnTo>
                <a:lnTo>
                  <a:pt x="4111169" y="8393636"/>
                </a:lnTo>
                <a:lnTo>
                  <a:pt x="0" y="8393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48699" y="1437159"/>
            <a:ext cx="4026606" cy="8544521"/>
          </a:xfrm>
          <a:custGeom>
            <a:avLst/>
            <a:gdLst/>
            <a:ahLst/>
            <a:cxnLst/>
            <a:rect r="r" b="b" t="t" l="l"/>
            <a:pathLst>
              <a:path h="8544521" w="4026606">
                <a:moveTo>
                  <a:pt x="0" y="0"/>
                </a:moveTo>
                <a:lnTo>
                  <a:pt x="4026605" y="0"/>
                </a:lnTo>
                <a:lnTo>
                  <a:pt x="4026605" y="8544522"/>
                </a:lnTo>
                <a:lnTo>
                  <a:pt x="0" y="85445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49733" y="323631"/>
            <a:ext cx="9345048" cy="85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Offline Mode 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4870" y="2249835"/>
            <a:ext cx="12459224" cy="4551676"/>
          </a:xfrm>
          <a:custGeom>
            <a:avLst/>
            <a:gdLst/>
            <a:ahLst/>
            <a:cxnLst/>
            <a:rect r="r" b="b" t="t" l="l"/>
            <a:pathLst>
              <a:path h="4551676" w="12459224">
                <a:moveTo>
                  <a:pt x="0" y="0"/>
                </a:moveTo>
                <a:lnTo>
                  <a:pt x="12459224" y="0"/>
                </a:lnTo>
                <a:lnTo>
                  <a:pt x="12459224" y="4551676"/>
                </a:lnTo>
                <a:lnTo>
                  <a:pt x="0" y="45516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94" t="0" r="-109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94094" y="2046679"/>
            <a:ext cx="5337320" cy="3379654"/>
          </a:xfrm>
          <a:custGeom>
            <a:avLst/>
            <a:gdLst/>
            <a:ahLst/>
            <a:cxnLst/>
            <a:rect r="r" b="b" t="t" l="l"/>
            <a:pathLst>
              <a:path h="3379654" w="5337320">
                <a:moveTo>
                  <a:pt x="0" y="0"/>
                </a:moveTo>
                <a:lnTo>
                  <a:pt x="5337321" y="0"/>
                </a:lnTo>
                <a:lnTo>
                  <a:pt x="5337321" y="3379654"/>
                </a:lnTo>
                <a:lnTo>
                  <a:pt x="0" y="33796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81711" y="5426333"/>
            <a:ext cx="5849703" cy="4178360"/>
          </a:xfrm>
          <a:custGeom>
            <a:avLst/>
            <a:gdLst/>
            <a:ahLst/>
            <a:cxnLst/>
            <a:rect r="r" b="b" t="t" l="l"/>
            <a:pathLst>
              <a:path h="4178360" w="5849703">
                <a:moveTo>
                  <a:pt x="0" y="0"/>
                </a:moveTo>
                <a:lnTo>
                  <a:pt x="5849704" y="0"/>
                </a:lnTo>
                <a:lnTo>
                  <a:pt x="5849704" y="4178360"/>
                </a:lnTo>
                <a:lnTo>
                  <a:pt x="0" y="41783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9686" y="491842"/>
            <a:ext cx="13978657" cy="85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Driven by Sprints. Delivered by Synergy.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9686" y="8778557"/>
            <a:ext cx="3872389" cy="82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9"/>
              </a:lnSpc>
            </a:pPr>
            <a:r>
              <a:rPr lang="en-US" sz="4599" u="sng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  <a:hlinkClick r:id="rId6" tooltip="https://app.clickup.com/90131532468/v/li/901313496279"/>
              </a:rPr>
              <a:t>Sprint 5 Tasks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3437" y="1567813"/>
            <a:ext cx="11301259" cy="3574023"/>
          </a:xfrm>
          <a:custGeom>
            <a:avLst/>
            <a:gdLst/>
            <a:ahLst/>
            <a:cxnLst/>
            <a:rect r="r" b="b" t="t" l="l"/>
            <a:pathLst>
              <a:path h="3574023" w="11301259">
                <a:moveTo>
                  <a:pt x="0" y="0"/>
                </a:moveTo>
                <a:lnTo>
                  <a:pt x="11301259" y="0"/>
                </a:lnTo>
                <a:lnTo>
                  <a:pt x="11301259" y="3574023"/>
                </a:lnTo>
                <a:lnTo>
                  <a:pt x="0" y="35740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3437" y="6345395"/>
            <a:ext cx="11301259" cy="3390378"/>
          </a:xfrm>
          <a:custGeom>
            <a:avLst/>
            <a:gdLst/>
            <a:ahLst/>
            <a:cxnLst/>
            <a:rect r="r" b="b" t="t" l="l"/>
            <a:pathLst>
              <a:path h="3390378" w="11301259">
                <a:moveTo>
                  <a:pt x="0" y="0"/>
                </a:moveTo>
                <a:lnTo>
                  <a:pt x="11301259" y="0"/>
                </a:lnTo>
                <a:lnTo>
                  <a:pt x="11301259" y="3390378"/>
                </a:lnTo>
                <a:lnTo>
                  <a:pt x="0" y="33903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594730" y="4521849"/>
            <a:ext cx="12219932" cy="2978608"/>
          </a:xfrm>
          <a:custGeom>
            <a:avLst/>
            <a:gdLst/>
            <a:ahLst/>
            <a:cxnLst/>
            <a:rect r="r" b="b" t="t" l="l"/>
            <a:pathLst>
              <a:path h="2978608" w="12219932">
                <a:moveTo>
                  <a:pt x="0" y="0"/>
                </a:moveTo>
                <a:lnTo>
                  <a:pt x="12219933" y="0"/>
                </a:lnTo>
                <a:lnTo>
                  <a:pt x="12219933" y="2978608"/>
                </a:lnTo>
                <a:lnTo>
                  <a:pt x="0" y="29786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3437" y="421139"/>
            <a:ext cx="9345048" cy="85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Junit Testing 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9356" y="8124322"/>
            <a:ext cx="18486712" cy="6981436"/>
            <a:chOff x="0" y="0"/>
            <a:chExt cx="6347206" cy="23969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02743" y="-211963"/>
              <a:ext cx="6678549" cy="2641092"/>
            </a:xfrm>
            <a:custGeom>
              <a:avLst/>
              <a:gdLst/>
              <a:ahLst/>
              <a:cxnLst/>
              <a:rect r="r" b="b" t="t" l="l"/>
              <a:pathLst>
                <a:path h="2641092" w="6678549">
                  <a:moveTo>
                    <a:pt x="6449568" y="2580767"/>
                  </a:moveTo>
                  <a:cubicBezTo>
                    <a:pt x="6379591" y="9525"/>
                    <a:pt x="6678549" y="646303"/>
                    <a:pt x="5719826" y="667893"/>
                  </a:cubicBezTo>
                  <a:cubicBezTo>
                    <a:pt x="5719826" y="668274"/>
                    <a:pt x="5719953" y="668528"/>
                    <a:pt x="5720080" y="669036"/>
                  </a:cubicBezTo>
                  <a:cubicBezTo>
                    <a:pt x="5719826" y="669417"/>
                    <a:pt x="5719699" y="668655"/>
                    <a:pt x="5719445" y="667893"/>
                  </a:cubicBezTo>
                  <a:cubicBezTo>
                    <a:pt x="5691505" y="668528"/>
                    <a:pt x="5662422" y="668655"/>
                    <a:pt x="5632069" y="668147"/>
                  </a:cubicBezTo>
                  <a:cubicBezTo>
                    <a:pt x="5353939" y="731774"/>
                    <a:pt x="5655310" y="787908"/>
                    <a:pt x="5138420" y="658876"/>
                  </a:cubicBezTo>
                  <a:cubicBezTo>
                    <a:pt x="5107686" y="701294"/>
                    <a:pt x="4847590" y="611505"/>
                    <a:pt x="4790440" y="557276"/>
                  </a:cubicBezTo>
                  <a:cubicBezTo>
                    <a:pt x="4726051" y="605155"/>
                    <a:pt x="4407408" y="596773"/>
                    <a:pt x="4229735" y="540385"/>
                  </a:cubicBezTo>
                  <a:cubicBezTo>
                    <a:pt x="4230116" y="541147"/>
                    <a:pt x="4229989" y="542417"/>
                    <a:pt x="4229100" y="544703"/>
                  </a:cubicBezTo>
                  <a:cubicBezTo>
                    <a:pt x="4227449" y="544068"/>
                    <a:pt x="4225544" y="547116"/>
                    <a:pt x="4225163" y="539877"/>
                  </a:cubicBezTo>
                  <a:cubicBezTo>
                    <a:pt x="4225671" y="540004"/>
                    <a:pt x="4226560" y="539750"/>
                    <a:pt x="4227322" y="539623"/>
                  </a:cubicBezTo>
                  <a:cubicBezTo>
                    <a:pt x="4189984" y="527558"/>
                    <a:pt x="4158869" y="513461"/>
                    <a:pt x="4138041" y="497205"/>
                  </a:cubicBezTo>
                  <a:cubicBezTo>
                    <a:pt x="3772916" y="629158"/>
                    <a:pt x="4120007" y="802767"/>
                    <a:pt x="3447415" y="591947"/>
                  </a:cubicBezTo>
                  <a:cubicBezTo>
                    <a:pt x="2977388" y="756412"/>
                    <a:pt x="2897886" y="467614"/>
                    <a:pt x="2635250" y="559943"/>
                  </a:cubicBezTo>
                  <a:cubicBezTo>
                    <a:pt x="2396998" y="433705"/>
                    <a:pt x="2152650" y="453517"/>
                    <a:pt x="1887601" y="430403"/>
                  </a:cubicBezTo>
                  <a:cubicBezTo>
                    <a:pt x="1865249" y="388239"/>
                    <a:pt x="1846326" y="363982"/>
                    <a:pt x="1827911" y="352298"/>
                  </a:cubicBezTo>
                  <a:cubicBezTo>
                    <a:pt x="1828038" y="353314"/>
                    <a:pt x="1828038" y="354203"/>
                    <a:pt x="1827530" y="352044"/>
                  </a:cubicBezTo>
                  <a:cubicBezTo>
                    <a:pt x="1769237" y="315468"/>
                    <a:pt x="1713992" y="403860"/>
                    <a:pt x="1561846" y="455930"/>
                  </a:cubicBezTo>
                  <a:cubicBezTo>
                    <a:pt x="1529461" y="436626"/>
                    <a:pt x="1503553" y="423418"/>
                    <a:pt x="1480947" y="414401"/>
                  </a:cubicBezTo>
                  <a:lnTo>
                    <a:pt x="1480820" y="414401"/>
                  </a:lnTo>
                  <a:lnTo>
                    <a:pt x="1480693" y="414274"/>
                  </a:lnTo>
                  <a:cubicBezTo>
                    <a:pt x="1393571" y="379349"/>
                    <a:pt x="1356233" y="408305"/>
                    <a:pt x="1190117" y="405638"/>
                  </a:cubicBezTo>
                  <a:cubicBezTo>
                    <a:pt x="1065530" y="360807"/>
                    <a:pt x="981456" y="508381"/>
                    <a:pt x="744601" y="355727"/>
                  </a:cubicBezTo>
                  <a:cubicBezTo>
                    <a:pt x="669036" y="352171"/>
                    <a:pt x="718185" y="292100"/>
                    <a:pt x="497332" y="289306"/>
                  </a:cubicBezTo>
                  <a:cubicBezTo>
                    <a:pt x="398018" y="252857"/>
                    <a:pt x="356108" y="231775"/>
                    <a:pt x="290703" y="226441"/>
                  </a:cubicBezTo>
                  <a:cubicBezTo>
                    <a:pt x="290703" y="226568"/>
                    <a:pt x="290703" y="226568"/>
                    <a:pt x="290703" y="226695"/>
                  </a:cubicBezTo>
                  <a:cubicBezTo>
                    <a:pt x="290576" y="226949"/>
                    <a:pt x="290576" y="226695"/>
                    <a:pt x="290449" y="226314"/>
                  </a:cubicBezTo>
                  <a:cubicBezTo>
                    <a:pt x="265938" y="224409"/>
                    <a:pt x="238379" y="224536"/>
                    <a:pt x="203073" y="226949"/>
                  </a:cubicBezTo>
                  <a:cubicBezTo>
                    <a:pt x="0" y="0"/>
                    <a:pt x="169164" y="2421509"/>
                    <a:pt x="162941" y="2601976"/>
                  </a:cubicBezTo>
                  <a:cubicBezTo>
                    <a:pt x="538099" y="2582799"/>
                    <a:pt x="6508623" y="2641092"/>
                    <a:pt x="6449568" y="2580767"/>
                  </a:cubicBezTo>
                  <a:close/>
                  <a:moveTo>
                    <a:pt x="593598" y="304546"/>
                  </a:moveTo>
                  <a:cubicBezTo>
                    <a:pt x="592836" y="304673"/>
                    <a:pt x="592963" y="298831"/>
                    <a:pt x="593598" y="304546"/>
                  </a:cubicBezTo>
                  <a:close/>
                </a:path>
              </a:pathLst>
            </a:custGeom>
            <a:blipFill>
              <a:blip r:embed="rId2"/>
              <a:stretch>
                <a:fillRect l="0" t="-24805" r="0" b="-24805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03437" y="1489703"/>
            <a:ext cx="12857880" cy="4098449"/>
          </a:xfrm>
          <a:custGeom>
            <a:avLst/>
            <a:gdLst/>
            <a:ahLst/>
            <a:cxnLst/>
            <a:rect r="r" b="b" t="t" l="l"/>
            <a:pathLst>
              <a:path h="4098449" w="12857880">
                <a:moveTo>
                  <a:pt x="0" y="0"/>
                </a:moveTo>
                <a:lnTo>
                  <a:pt x="12857880" y="0"/>
                </a:lnTo>
                <a:lnTo>
                  <a:pt x="12857880" y="4098449"/>
                </a:lnTo>
                <a:lnTo>
                  <a:pt x="0" y="40984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370946" y="5769127"/>
            <a:ext cx="13465825" cy="2911985"/>
          </a:xfrm>
          <a:custGeom>
            <a:avLst/>
            <a:gdLst/>
            <a:ahLst/>
            <a:cxnLst/>
            <a:rect r="r" b="b" t="t" l="l"/>
            <a:pathLst>
              <a:path h="2911985" w="13465825">
                <a:moveTo>
                  <a:pt x="0" y="0"/>
                </a:moveTo>
                <a:lnTo>
                  <a:pt x="13465825" y="0"/>
                </a:lnTo>
                <a:lnTo>
                  <a:pt x="13465825" y="2911985"/>
                </a:lnTo>
                <a:lnTo>
                  <a:pt x="0" y="2911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3437" y="421139"/>
            <a:ext cx="12468318" cy="887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51"/>
              </a:lnSpc>
            </a:pPr>
            <a:r>
              <a:rPr lang="en-US" sz="5783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Espresso and Robleteric Testing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6437705">
            <a:off x="14528451" y="-271585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42050" y="5036486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219200">
            <a:off x="13862710" y="-1562571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942329" y="4650427"/>
            <a:ext cx="6403343" cy="957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23"/>
              </a:lnSpc>
            </a:pPr>
            <a:r>
              <a:rPr lang="en-US" sz="6107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Thank 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432671" y="8280484"/>
            <a:ext cx="5377078" cy="565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6"/>
              </a:lnSpc>
            </a:pPr>
            <a:r>
              <a:rPr lang="en-US" sz="3632">
                <a:solidFill>
                  <a:srgbClr val="FFFFFF">
                    <a:alpha val="49804"/>
                  </a:srgbClr>
                </a:solidFill>
                <a:latin typeface="Hatton"/>
                <a:ea typeface="Hatton"/>
                <a:cs typeface="Hatton"/>
                <a:sym typeface="Hatton"/>
              </a:rPr>
              <a:t>Algaerithms Inc.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910922" y="1194011"/>
            <a:ext cx="5377078" cy="1089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6"/>
              </a:lnSpc>
            </a:pPr>
            <a:r>
              <a:rPr lang="en-US" sz="3632">
                <a:solidFill>
                  <a:srgbClr val="FFFFFF">
                    <a:alpha val="49804"/>
                  </a:srgbClr>
                </a:solidFill>
                <a:latin typeface="Hatton"/>
                <a:ea typeface="Hatton"/>
                <a:cs typeface="Hatton"/>
                <a:sym typeface="Hatton"/>
              </a:rPr>
              <a:t>CENG322 Software Project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9E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730527">
            <a:off x="3680536" y="5197824"/>
            <a:ext cx="7037644" cy="6924258"/>
          </a:xfrm>
          <a:custGeom>
            <a:avLst/>
            <a:gdLst/>
            <a:ahLst/>
            <a:cxnLst/>
            <a:rect r="r" b="b" t="t" l="l"/>
            <a:pathLst>
              <a:path h="6924258" w="7037644">
                <a:moveTo>
                  <a:pt x="0" y="0"/>
                </a:moveTo>
                <a:lnTo>
                  <a:pt x="7037644" y="0"/>
                </a:lnTo>
                <a:lnTo>
                  <a:pt x="7037644" y="6924258"/>
                </a:lnTo>
                <a:lnTo>
                  <a:pt x="0" y="69242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730" t="0" r="-2543" b="-85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99358" y="-2197550"/>
            <a:ext cx="8185511" cy="7586698"/>
          </a:xfrm>
          <a:custGeom>
            <a:avLst/>
            <a:gdLst/>
            <a:ahLst/>
            <a:cxnLst/>
            <a:rect r="r" b="b" t="t" l="l"/>
            <a:pathLst>
              <a:path h="7586698" w="8185511">
                <a:moveTo>
                  <a:pt x="0" y="0"/>
                </a:moveTo>
                <a:lnTo>
                  <a:pt x="8185511" y="0"/>
                </a:lnTo>
                <a:lnTo>
                  <a:pt x="8185511" y="7586699"/>
                </a:lnTo>
                <a:lnTo>
                  <a:pt x="0" y="75866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89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415491">
            <a:off x="12037017" y="4761087"/>
            <a:ext cx="6812832" cy="6938996"/>
          </a:xfrm>
          <a:custGeom>
            <a:avLst/>
            <a:gdLst/>
            <a:ahLst/>
            <a:cxnLst/>
            <a:rect r="r" b="b" t="t" l="l"/>
            <a:pathLst>
              <a:path h="6938996" w="6812832">
                <a:moveTo>
                  <a:pt x="0" y="0"/>
                </a:moveTo>
                <a:lnTo>
                  <a:pt x="6812832" y="0"/>
                </a:lnTo>
                <a:lnTo>
                  <a:pt x="6812832" y="6938995"/>
                </a:lnTo>
                <a:lnTo>
                  <a:pt x="0" y="69389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90153">
            <a:off x="-299733" y="-1071407"/>
            <a:ext cx="6233670" cy="6814933"/>
          </a:xfrm>
          <a:custGeom>
            <a:avLst/>
            <a:gdLst/>
            <a:ahLst/>
            <a:cxnLst/>
            <a:rect r="r" b="b" t="t" l="l"/>
            <a:pathLst>
              <a:path h="6814933" w="6233670">
                <a:moveTo>
                  <a:pt x="0" y="0"/>
                </a:moveTo>
                <a:lnTo>
                  <a:pt x="6233670" y="0"/>
                </a:lnTo>
                <a:lnTo>
                  <a:pt x="6233670" y="6814933"/>
                </a:lnTo>
                <a:lnTo>
                  <a:pt x="0" y="68149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662" t="0" r="-4662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29346" y="132820"/>
            <a:ext cx="4774273" cy="3902968"/>
          </a:xfrm>
          <a:custGeom>
            <a:avLst/>
            <a:gdLst/>
            <a:ahLst/>
            <a:cxnLst/>
            <a:rect r="r" b="b" t="t" l="l"/>
            <a:pathLst>
              <a:path h="3902968" w="4774273">
                <a:moveTo>
                  <a:pt x="0" y="0"/>
                </a:moveTo>
                <a:lnTo>
                  <a:pt x="4774273" y="0"/>
                </a:lnTo>
                <a:lnTo>
                  <a:pt x="4774273" y="3902968"/>
                </a:lnTo>
                <a:lnTo>
                  <a:pt x="0" y="390296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261729" y="5193272"/>
            <a:ext cx="4793285" cy="4032351"/>
          </a:xfrm>
          <a:custGeom>
            <a:avLst/>
            <a:gdLst/>
            <a:ahLst/>
            <a:cxnLst/>
            <a:rect r="r" b="b" t="t" l="l"/>
            <a:pathLst>
              <a:path h="4032351" w="4793285">
                <a:moveTo>
                  <a:pt x="0" y="0"/>
                </a:moveTo>
                <a:lnTo>
                  <a:pt x="4793284" y="0"/>
                </a:lnTo>
                <a:lnTo>
                  <a:pt x="4793284" y="4032351"/>
                </a:lnTo>
                <a:lnTo>
                  <a:pt x="0" y="403235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792206" y="132820"/>
            <a:ext cx="4660064" cy="3790853"/>
          </a:xfrm>
          <a:custGeom>
            <a:avLst/>
            <a:gdLst/>
            <a:ahLst/>
            <a:cxnLst/>
            <a:rect r="r" b="b" t="t" l="l"/>
            <a:pathLst>
              <a:path h="3790853" w="4660064">
                <a:moveTo>
                  <a:pt x="0" y="0"/>
                </a:moveTo>
                <a:lnTo>
                  <a:pt x="4660063" y="0"/>
                </a:lnTo>
                <a:lnTo>
                  <a:pt x="4660063" y="3790853"/>
                </a:lnTo>
                <a:lnTo>
                  <a:pt x="0" y="379085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036028" y="5193272"/>
            <a:ext cx="4326659" cy="3902968"/>
          </a:xfrm>
          <a:custGeom>
            <a:avLst/>
            <a:gdLst/>
            <a:ahLst/>
            <a:cxnLst/>
            <a:rect r="r" b="b" t="t" l="l"/>
            <a:pathLst>
              <a:path h="3902968" w="4326659">
                <a:moveTo>
                  <a:pt x="0" y="0"/>
                </a:moveTo>
                <a:lnTo>
                  <a:pt x="4326659" y="0"/>
                </a:lnTo>
                <a:lnTo>
                  <a:pt x="4326659" y="3902968"/>
                </a:lnTo>
                <a:lnTo>
                  <a:pt x="0" y="390296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1432" t="0" r="-1432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29346" y="4480911"/>
            <a:ext cx="5012577" cy="46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7"/>
              </a:lnSpc>
              <a:spcBef>
                <a:spcPct val="0"/>
              </a:spcBef>
            </a:pPr>
            <a:r>
              <a:rPr lang="en-US" sz="2989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Sc</a:t>
            </a:r>
            <a:r>
              <a:rPr lang="en-US" sz="2989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rum Master &amp; Developer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417726" y="9594322"/>
            <a:ext cx="5934285" cy="466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sz="2990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Devel</a:t>
            </a:r>
            <a:r>
              <a:rPr lang="en-US" sz="2990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oper &amp; Agile Support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57119" y="4480911"/>
            <a:ext cx="4530237" cy="466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sz="2990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 Team Lead &amp; Developer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72187" y="9591540"/>
            <a:ext cx="7028323" cy="466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sz="2990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 Devel</a:t>
            </a:r>
            <a:r>
              <a:rPr lang="en-US" sz="2990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oper &amp; Database Manager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92275" y="8980684"/>
            <a:ext cx="2214166" cy="536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3"/>
              </a:lnSpc>
              <a:spcBef>
                <a:spcPct val="0"/>
              </a:spcBef>
            </a:pPr>
            <a:r>
              <a:rPr lang="en-US" sz="34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Dharmik 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955356" y="9077190"/>
            <a:ext cx="1406029" cy="536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3"/>
              </a:lnSpc>
              <a:spcBef>
                <a:spcPct val="0"/>
              </a:spcBef>
            </a:pPr>
            <a:r>
              <a:rPr lang="en-US" sz="34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Julian I.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113629" y="3963779"/>
            <a:ext cx="2017216" cy="536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3"/>
              </a:lnSpc>
              <a:spcBef>
                <a:spcPct val="0"/>
              </a:spcBef>
            </a:pPr>
            <a:r>
              <a:rPr lang="en-US" sz="34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Dhairya P.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86716" y="4016738"/>
            <a:ext cx="2459534" cy="536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3"/>
              </a:lnSpc>
              <a:spcBef>
                <a:spcPct val="0"/>
              </a:spcBef>
            </a:pPr>
            <a:r>
              <a:rPr lang="en-US" sz="34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Sanskriti M.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ADA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55097" y="3589253"/>
            <a:ext cx="4590548" cy="4114800"/>
          </a:xfrm>
          <a:custGeom>
            <a:avLst/>
            <a:gdLst/>
            <a:ahLst/>
            <a:cxnLst/>
            <a:rect r="r" b="b" t="t" l="l"/>
            <a:pathLst>
              <a:path h="4114800" w="4590548">
                <a:moveTo>
                  <a:pt x="0" y="0"/>
                </a:moveTo>
                <a:lnTo>
                  <a:pt x="4590548" y="0"/>
                </a:lnTo>
                <a:lnTo>
                  <a:pt x="45905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45645" y="5646653"/>
            <a:ext cx="4590548" cy="4114800"/>
          </a:xfrm>
          <a:custGeom>
            <a:avLst/>
            <a:gdLst/>
            <a:ahLst/>
            <a:cxnLst/>
            <a:rect r="r" b="b" t="t" l="l"/>
            <a:pathLst>
              <a:path h="4114800" w="4590548">
                <a:moveTo>
                  <a:pt x="0" y="0"/>
                </a:moveTo>
                <a:lnTo>
                  <a:pt x="4590548" y="0"/>
                </a:lnTo>
                <a:lnTo>
                  <a:pt x="45905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705852" y="1181100"/>
            <a:ext cx="4590548" cy="4114800"/>
          </a:xfrm>
          <a:custGeom>
            <a:avLst/>
            <a:gdLst/>
            <a:ahLst/>
            <a:cxnLst/>
            <a:rect r="r" b="b" t="t" l="l"/>
            <a:pathLst>
              <a:path h="4114800" w="4590548">
                <a:moveTo>
                  <a:pt x="0" y="0"/>
                </a:moveTo>
                <a:lnTo>
                  <a:pt x="4590548" y="0"/>
                </a:lnTo>
                <a:lnTo>
                  <a:pt x="45905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26453" y="794865"/>
            <a:ext cx="4590548" cy="4114800"/>
          </a:xfrm>
          <a:custGeom>
            <a:avLst/>
            <a:gdLst/>
            <a:ahLst/>
            <a:cxnLst/>
            <a:rect r="r" b="b" t="t" l="l"/>
            <a:pathLst>
              <a:path h="4114800" w="4590548">
                <a:moveTo>
                  <a:pt x="0" y="0"/>
                </a:moveTo>
                <a:lnTo>
                  <a:pt x="4590548" y="0"/>
                </a:lnTo>
                <a:lnTo>
                  <a:pt x="45905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527306">
            <a:off x="15570460" y="-1243237"/>
            <a:ext cx="2987837" cy="3786430"/>
          </a:xfrm>
          <a:custGeom>
            <a:avLst/>
            <a:gdLst/>
            <a:ahLst/>
            <a:cxnLst/>
            <a:rect r="r" b="b" t="t" l="l"/>
            <a:pathLst>
              <a:path h="3786430" w="2987837">
                <a:moveTo>
                  <a:pt x="0" y="0"/>
                </a:moveTo>
                <a:lnTo>
                  <a:pt x="2987838" y="0"/>
                </a:lnTo>
                <a:lnTo>
                  <a:pt x="2987838" y="3786430"/>
                </a:lnTo>
                <a:lnTo>
                  <a:pt x="0" y="37864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4350" y="2882820"/>
            <a:ext cx="17259300" cy="7000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0536" indent="-350268" lvl="1">
              <a:lnSpc>
                <a:spcPts val="4283"/>
              </a:lnSpc>
              <a:buFont typeface="Arial"/>
              <a:buChar char="•"/>
            </a:pPr>
            <a:r>
              <a:rPr lang="en-US" b="true" sz="3244" i="true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Nature-powered</a:t>
            </a:r>
            <a:r>
              <a:rPr lang="en-US" sz="3244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: Dashboard shows real-time oxygen conversion via live phytoplankton.</a:t>
            </a:r>
          </a:p>
          <a:p>
            <a:pPr algn="l" marL="700536" indent="-350268" lvl="1">
              <a:lnSpc>
                <a:spcPts val="4283"/>
              </a:lnSpc>
              <a:buFont typeface="Arial"/>
              <a:buChar char="•"/>
            </a:pPr>
            <a:r>
              <a:rPr lang="en-US" sz="3244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 </a:t>
            </a:r>
            <a:r>
              <a:rPr lang="en-US" b="true" sz="3244" i="true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Educational</a:t>
            </a:r>
            <a:r>
              <a:rPr lang="en-US" sz="3244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: Insights screen promotes eco-literacy with curated videos and resources.</a:t>
            </a:r>
          </a:p>
          <a:p>
            <a:pPr algn="l" marL="700536" indent="-350268" lvl="1">
              <a:lnSpc>
                <a:spcPts val="4283"/>
              </a:lnSpc>
              <a:buFont typeface="Arial"/>
              <a:buChar char="•"/>
            </a:pPr>
            <a:r>
              <a:rPr lang="en-US" b="true" sz="3244" i="true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All-in-one Interface</a:t>
            </a:r>
            <a:r>
              <a:rPr lang="en-US" sz="3244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: Dashboard, FAB, and Notifications let users monitor, act, and stay updated.</a:t>
            </a:r>
          </a:p>
          <a:p>
            <a:pPr algn="l" marL="700536" indent="-350268" lvl="1">
              <a:lnSpc>
                <a:spcPts val="4283"/>
              </a:lnSpc>
              <a:buFont typeface="Arial"/>
              <a:buChar char="•"/>
            </a:pPr>
            <a:r>
              <a:rPr lang="en-US" b="true" sz="3244" i="true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Sustainable Loop</a:t>
            </a:r>
            <a:r>
              <a:rPr lang="en-US" sz="3244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: Service Request flow supports algae pod collection and reuse.</a:t>
            </a:r>
          </a:p>
          <a:p>
            <a:pPr algn="l" marL="700536" indent="-350268" lvl="1">
              <a:lnSpc>
                <a:spcPts val="4283"/>
              </a:lnSpc>
              <a:buFont typeface="Arial"/>
              <a:buChar char="•"/>
            </a:pPr>
            <a:r>
              <a:rPr lang="en-US" sz="3244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 </a:t>
            </a:r>
            <a:r>
              <a:rPr lang="en-US" b="true" sz="3244" i="true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Gamified Experience</a:t>
            </a:r>
            <a:r>
              <a:rPr lang="en-US" sz="3244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: Leaderboard ranks users by oxygen produced — promoting climate engagement.</a:t>
            </a:r>
          </a:p>
          <a:p>
            <a:pPr algn="l" marL="700536" indent="-350268" lvl="1">
              <a:lnSpc>
                <a:spcPts val="4283"/>
              </a:lnSpc>
              <a:buFont typeface="Arial"/>
              <a:buChar char="•"/>
            </a:pPr>
            <a:r>
              <a:rPr lang="en-US" b="true" sz="3244" i="true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Trackable Growth</a:t>
            </a:r>
            <a:r>
              <a:rPr lang="en-US" sz="3244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: Achievements unlock based on milestones in purification and care.</a:t>
            </a:r>
          </a:p>
          <a:p>
            <a:pPr algn="l" marL="700536" indent="-350268" lvl="1">
              <a:lnSpc>
                <a:spcPts val="4283"/>
              </a:lnSpc>
              <a:buFont typeface="Arial"/>
              <a:buChar char="•"/>
            </a:pPr>
            <a:r>
              <a:rPr lang="en-US" b="true" sz="3244" i="true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User-first Design</a:t>
            </a:r>
            <a:r>
              <a:rPr lang="en-US" sz="3244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: Settings and Support screens ensure accessibility and in-app assistance.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13168" y="895350"/>
            <a:ext cx="12858651" cy="1243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20"/>
              </a:lnSpc>
            </a:pPr>
            <a:r>
              <a:rPr lang="en-US" b="true" sz="73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What Distinguishes Our App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9E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3028654">
            <a:off x="-9719060" y="1586162"/>
            <a:ext cx="21495521" cy="12942094"/>
            <a:chOff x="0" y="0"/>
            <a:chExt cx="9905617" cy="59640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325374" y="-156464"/>
              <a:ext cx="10387455" cy="7346148"/>
            </a:xfrm>
            <a:custGeom>
              <a:avLst/>
              <a:gdLst/>
              <a:ahLst/>
              <a:cxnLst/>
              <a:rect r="r" b="b" t="t" l="l"/>
              <a:pathLst>
                <a:path h="7346148" w="10387455">
                  <a:moveTo>
                    <a:pt x="4546462" y="511203"/>
                  </a:moveTo>
                  <a:cubicBezTo>
                    <a:pt x="4534532" y="503808"/>
                    <a:pt x="4569439" y="509056"/>
                    <a:pt x="4546462" y="511203"/>
                  </a:cubicBezTo>
                  <a:close/>
                  <a:moveTo>
                    <a:pt x="6062042" y="815606"/>
                  </a:moveTo>
                  <a:cubicBezTo>
                    <a:pt x="6050996" y="821689"/>
                    <a:pt x="6066682" y="814890"/>
                    <a:pt x="6062042" y="815606"/>
                  </a:cubicBezTo>
                  <a:close/>
                  <a:moveTo>
                    <a:pt x="10214201" y="6078961"/>
                  </a:moveTo>
                  <a:cubicBezTo>
                    <a:pt x="7440204" y="6160222"/>
                    <a:pt x="4243789" y="6099597"/>
                    <a:pt x="1374350" y="6104845"/>
                  </a:cubicBezTo>
                  <a:cubicBezTo>
                    <a:pt x="0" y="5996539"/>
                    <a:pt x="718408" y="7346148"/>
                    <a:pt x="325374" y="203699"/>
                  </a:cubicBezTo>
                  <a:cubicBezTo>
                    <a:pt x="788222" y="101346"/>
                    <a:pt x="1063943" y="266560"/>
                    <a:pt x="1415001" y="249025"/>
                  </a:cubicBezTo>
                  <a:cubicBezTo>
                    <a:pt x="1403291" y="378325"/>
                    <a:pt x="1665093" y="0"/>
                    <a:pt x="2398581" y="344927"/>
                  </a:cubicBezTo>
                  <a:cubicBezTo>
                    <a:pt x="2618185" y="353992"/>
                    <a:pt x="2823209" y="444406"/>
                    <a:pt x="3030883" y="494385"/>
                  </a:cubicBezTo>
                  <a:cubicBezTo>
                    <a:pt x="3031104" y="491403"/>
                    <a:pt x="3030662" y="488063"/>
                    <a:pt x="3032871" y="494981"/>
                  </a:cubicBezTo>
                  <a:cubicBezTo>
                    <a:pt x="3064685" y="502496"/>
                    <a:pt x="3096499" y="509295"/>
                    <a:pt x="3128534" y="514543"/>
                  </a:cubicBezTo>
                  <a:cubicBezTo>
                    <a:pt x="3147092" y="512038"/>
                    <a:pt x="3158801" y="491045"/>
                    <a:pt x="3183324" y="505239"/>
                  </a:cubicBezTo>
                  <a:cubicBezTo>
                    <a:pt x="3332452" y="492238"/>
                    <a:pt x="3618114" y="500826"/>
                    <a:pt x="3912393" y="506432"/>
                  </a:cubicBezTo>
                  <a:cubicBezTo>
                    <a:pt x="3892952" y="502376"/>
                    <a:pt x="3956358" y="490568"/>
                    <a:pt x="4058870" y="484484"/>
                  </a:cubicBezTo>
                  <a:cubicBezTo>
                    <a:pt x="4058649" y="484365"/>
                    <a:pt x="4058649" y="484246"/>
                    <a:pt x="4058428" y="484127"/>
                  </a:cubicBezTo>
                  <a:cubicBezTo>
                    <a:pt x="4058870" y="484127"/>
                    <a:pt x="4059091" y="484246"/>
                    <a:pt x="4059533" y="484246"/>
                  </a:cubicBezTo>
                  <a:cubicBezTo>
                    <a:pt x="4059312" y="484484"/>
                    <a:pt x="4059091" y="484484"/>
                    <a:pt x="4059091" y="484484"/>
                  </a:cubicBezTo>
                  <a:cubicBezTo>
                    <a:pt x="4249753" y="473272"/>
                    <a:pt x="4576288" y="482099"/>
                    <a:pt x="4762974" y="598993"/>
                  </a:cubicBezTo>
                  <a:cubicBezTo>
                    <a:pt x="4736904" y="603049"/>
                    <a:pt x="5003346" y="635135"/>
                    <a:pt x="5068299" y="625951"/>
                  </a:cubicBezTo>
                  <a:cubicBezTo>
                    <a:pt x="5111381" y="665671"/>
                    <a:pt x="5303369" y="672589"/>
                    <a:pt x="5425764" y="628575"/>
                  </a:cubicBezTo>
                  <a:cubicBezTo>
                    <a:pt x="5453822" y="670084"/>
                    <a:pt x="5496903" y="635016"/>
                    <a:pt x="5568485" y="690600"/>
                  </a:cubicBezTo>
                  <a:cubicBezTo>
                    <a:pt x="5752740" y="645393"/>
                    <a:pt x="5875135" y="762169"/>
                    <a:pt x="6045031" y="818469"/>
                  </a:cubicBezTo>
                  <a:lnTo>
                    <a:pt x="6045694" y="820735"/>
                  </a:lnTo>
                  <a:cubicBezTo>
                    <a:pt x="6045473" y="820019"/>
                    <a:pt x="6045473" y="819304"/>
                    <a:pt x="6045251" y="818469"/>
                  </a:cubicBezTo>
                  <a:cubicBezTo>
                    <a:pt x="6045251" y="818469"/>
                    <a:pt x="6045251" y="818469"/>
                    <a:pt x="6045031" y="818469"/>
                  </a:cubicBezTo>
                  <a:lnTo>
                    <a:pt x="6044368" y="815606"/>
                  </a:lnTo>
                  <a:cubicBezTo>
                    <a:pt x="6044810" y="816680"/>
                    <a:pt x="6045031" y="817634"/>
                    <a:pt x="6045251" y="818469"/>
                  </a:cubicBezTo>
                  <a:cubicBezTo>
                    <a:pt x="6127659" y="845784"/>
                    <a:pt x="6221333" y="858905"/>
                    <a:pt x="6338646" y="832305"/>
                  </a:cubicBezTo>
                  <a:cubicBezTo>
                    <a:pt x="6335774" y="873099"/>
                    <a:pt x="6381949" y="841013"/>
                    <a:pt x="6444693" y="887651"/>
                  </a:cubicBezTo>
                  <a:cubicBezTo>
                    <a:pt x="6415972" y="864272"/>
                    <a:pt x="6533949" y="943474"/>
                    <a:pt x="6573716" y="996912"/>
                  </a:cubicBezTo>
                  <a:cubicBezTo>
                    <a:pt x="6567309" y="957072"/>
                    <a:pt x="6721739" y="1018024"/>
                    <a:pt x="6795530" y="1084463"/>
                  </a:cubicBezTo>
                  <a:cubicBezTo>
                    <a:pt x="6801937" y="999536"/>
                    <a:pt x="6953495" y="1060011"/>
                    <a:pt x="7112343" y="1102355"/>
                  </a:cubicBezTo>
                  <a:cubicBezTo>
                    <a:pt x="7115436" y="1103190"/>
                    <a:pt x="7118530" y="1104025"/>
                    <a:pt x="7121623" y="1104860"/>
                  </a:cubicBezTo>
                  <a:cubicBezTo>
                    <a:pt x="7199611" y="1125257"/>
                    <a:pt x="7278704" y="1140406"/>
                    <a:pt x="7342553" y="1131221"/>
                  </a:cubicBezTo>
                  <a:cubicBezTo>
                    <a:pt x="7378343" y="1128955"/>
                    <a:pt x="7609877" y="1203982"/>
                    <a:pt x="7724762" y="1162711"/>
                  </a:cubicBezTo>
                  <a:cubicBezTo>
                    <a:pt x="7842076" y="1231417"/>
                    <a:pt x="7817111" y="1204221"/>
                    <a:pt x="7977505" y="1193008"/>
                  </a:cubicBezTo>
                  <a:cubicBezTo>
                    <a:pt x="7976842" y="1177860"/>
                    <a:pt x="7991203" y="1186925"/>
                    <a:pt x="8006226" y="1204459"/>
                  </a:cubicBezTo>
                  <a:cubicBezTo>
                    <a:pt x="8106749" y="1241913"/>
                    <a:pt x="8155575" y="1216507"/>
                    <a:pt x="8266482" y="1201119"/>
                  </a:cubicBezTo>
                  <a:cubicBezTo>
                    <a:pt x="8323040" y="1182512"/>
                    <a:pt x="8439249" y="1202789"/>
                    <a:pt x="8457807" y="1232371"/>
                  </a:cubicBezTo>
                  <a:cubicBezTo>
                    <a:pt x="8538668" y="1233444"/>
                    <a:pt x="8525191" y="1205056"/>
                    <a:pt x="8604947" y="1252171"/>
                  </a:cubicBezTo>
                  <a:cubicBezTo>
                    <a:pt x="8620411" y="1242152"/>
                    <a:pt x="8664598" y="1246207"/>
                    <a:pt x="8712760" y="1255511"/>
                  </a:cubicBezTo>
                  <a:cubicBezTo>
                    <a:pt x="8713644" y="1255630"/>
                    <a:pt x="8714307" y="1255750"/>
                    <a:pt x="8715191" y="1255988"/>
                  </a:cubicBezTo>
                  <a:cubicBezTo>
                    <a:pt x="8744132" y="1261714"/>
                    <a:pt x="8774399" y="1269228"/>
                    <a:pt x="8800912" y="1276862"/>
                  </a:cubicBezTo>
                  <a:cubicBezTo>
                    <a:pt x="8802458" y="1276266"/>
                    <a:pt x="8804888" y="1276743"/>
                    <a:pt x="8808644" y="1279129"/>
                  </a:cubicBezTo>
                  <a:cubicBezTo>
                    <a:pt x="8806214" y="1278413"/>
                    <a:pt x="8803563" y="1277578"/>
                    <a:pt x="8800912" y="1276862"/>
                  </a:cubicBezTo>
                  <a:cubicBezTo>
                    <a:pt x="8792516" y="1280679"/>
                    <a:pt x="8831179" y="1329465"/>
                    <a:pt x="8992900" y="1331612"/>
                  </a:cubicBezTo>
                  <a:cubicBezTo>
                    <a:pt x="9045481" y="1348788"/>
                    <a:pt x="9265969" y="1420476"/>
                    <a:pt x="9339318" y="1507192"/>
                  </a:cubicBezTo>
                  <a:cubicBezTo>
                    <a:pt x="9398527" y="1495026"/>
                    <a:pt x="9378864" y="1531406"/>
                    <a:pt x="9451108" y="1520552"/>
                  </a:cubicBezTo>
                  <a:cubicBezTo>
                    <a:pt x="9422167" y="1551445"/>
                    <a:pt x="9500818" y="1510055"/>
                    <a:pt x="9479387" y="1561584"/>
                  </a:cubicBezTo>
                  <a:cubicBezTo>
                    <a:pt x="9484469" y="1563373"/>
                    <a:pt x="9489329" y="1565043"/>
                    <a:pt x="9494190" y="1566713"/>
                  </a:cubicBezTo>
                  <a:lnTo>
                    <a:pt x="9494631" y="1566832"/>
                  </a:lnTo>
                  <a:cubicBezTo>
                    <a:pt x="10387455" y="1913818"/>
                    <a:pt x="10162061" y="1073848"/>
                    <a:pt x="10214201" y="6078961"/>
                  </a:cubicBezTo>
                  <a:close/>
                  <a:moveTo>
                    <a:pt x="6045694" y="825506"/>
                  </a:moveTo>
                  <a:cubicBezTo>
                    <a:pt x="6045473" y="825864"/>
                    <a:pt x="6044810" y="826580"/>
                    <a:pt x="6044147" y="827892"/>
                  </a:cubicBezTo>
                  <a:cubicBezTo>
                    <a:pt x="6044810" y="827295"/>
                    <a:pt x="6045473" y="826580"/>
                    <a:pt x="6045694" y="825506"/>
                  </a:cubicBezTo>
                  <a:close/>
                  <a:moveTo>
                    <a:pt x="6168531" y="845188"/>
                  </a:moveTo>
                  <a:cubicBezTo>
                    <a:pt x="6166764" y="844472"/>
                    <a:pt x="6170077" y="846142"/>
                    <a:pt x="6171182" y="847096"/>
                  </a:cubicBezTo>
                  <a:cubicBezTo>
                    <a:pt x="6176042" y="847215"/>
                    <a:pt x="6182007" y="847215"/>
                    <a:pt x="6168531" y="845188"/>
                  </a:cubicBezTo>
                  <a:close/>
                  <a:moveTo>
                    <a:pt x="4058207" y="483530"/>
                  </a:moveTo>
                  <a:cubicBezTo>
                    <a:pt x="4044731" y="482457"/>
                    <a:pt x="4054231" y="483649"/>
                    <a:pt x="4058428" y="484127"/>
                  </a:cubicBezTo>
                  <a:cubicBezTo>
                    <a:pt x="4058207" y="483649"/>
                    <a:pt x="4058207" y="483172"/>
                    <a:pt x="4058207" y="483530"/>
                  </a:cubicBezTo>
                  <a:close/>
                </a:path>
              </a:pathLst>
            </a:custGeom>
            <a:blipFill>
              <a:blip r:embed="rId3"/>
              <a:stretch>
                <a:fillRect l="0" t="-5394" r="-155" b="-5315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4820202" y="652068"/>
            <a:ext cx="12439098" cy="724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7"/>
              </a:lnSpc>
            </a:pPr>
            <a:r>
              <a:rPr lang="en-US" sz="4624" b="true">
                <a:solidFill>
                  <a:srgbClr val="104A52"/>
                </a:solidFill>
                <a:latin typeface="Hatton Bold"/>
                <a:ea typeface="Hatton Bold"/>
                <a:cs typeface="Hatton Bold"/>
                <a:sym typeface="Hatton Bold"/>
              </a:rPr>
              <a:t>Why Our Project Breaks the Mold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37013" y="1976743"/>
            <a:ext cx="10156222" cy="6951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6"/>
              </a:lnSpc>
            </a:pPr>
            <a:r>
              <a:rPr lang="en-US" sz="4004">
                <a:solidFill>
                  <a:srgbClr val="1A401F"/>
                </a:solidFill>
                <a:latin typeface="Open Sans"/>
                <a:ea typeface="Open Sans"/>
                <a:cs typeface="Open Sans"/>
                <a:sym typeface="Open Sans"/>
              </a:rPr>
              <a:t>Our project goes beyond typical app development — we integrated a real algae system to bring biology and tech together. We built for impact, not just function, adding a climate education screen, gamified tracking, and real-world service features. Every detail, from reusable algae pods to user-focused desig</a:t>
            </a:r>
            <a:r>
              <a:rPr lang="en-US" sz="4004">
                <a:solidFill>
                  <a:srgbClr val="1A401F"/>
                </a:solidFill>
                <a:latin typeface="Open Sans"/>
                <a:ea typeface="Open Sans"/>
                <a:cs typeface="Open Sans"/>
                <a:sym typeface="Open Sans"/>
              </a:rPr>
              <a:t>n, was made to c</a:t>
            </a:r>
            <a:r>
              <a:rPr lang="en-US" sz="4004">
                <a:solidFill>
                  <a:srgbClr val="1A401F"/>
                </a:solidFill>
                <a:latin typeface="Open Sans"/>
                <a:ea typeface="Open Sans"/>
                <a:cs typeface="Open Sans"/>
                <a:sym typeface="Open Sans"/>
              </a:rPr>
              <a:t>reate a product that’s s</a:t>
            </a:r>
            <a:r>
              <a:rPr lang="en-US" sz="4004">
                <a:solidFill>
                  <a:srgbClr val="1A401F"/>
                </a:solidFill>
                <a:latin typeface="Open Sans"/>
                <a:ea typeface="Open Sans"/>
                <a:cs typeface="Open Sans"/>
                <a:sym typeface="Open Sans"/>
              </a:rPr>
              <a:t>ustainable, engag</a:t>
            </a:r>
            <a:r>
              <a:rPr lang="en-US" sz="4004">
                <a:solidFill>
                  <a:srgbClr val="1A401F"/>
                </a:solidFill>
                <a:latin typeface="Open Sans"/>
                <a:ea typeface="Open Sans"/>
                <a:cs typeface="Open Sans"/>
                <a:sym typeface="Open Sans"/>
              </a:rPr>
              <a:t>ing, and built to last.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527306">
            <a:off x="15570460" y="-1243237"/>
            <a:ext cx="2987837" cy="3786430"/>
          </a:xfrm>
          <a:custGeom>
            <a:avLst/>
            <a:gdLst/>
            <a:ahLst/>
            <a:cxnLst/>
            <a:rect r="r" b="b" t="t" l="l"/>
            <a:pathLst>
              <a:path h="3786430" w="2987837">
                <a:moveTo>
                  <a:pt x="0" y="0"/>
                </a:moveTo>
                <a:lnTo>
                  <a:pt x="2987838" y="0"/>
                </a:lnTo>
                <a:lnTo>
                  <a:pt x="2987838" y="3786430"/>
                </a:lnTo>
                <a:lnTo>
                  <a:pt x="0" y="37864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46685" y="2482898"/>
            <a:ext cx="14794629" cy="6551456"/>
          </a:xfrm>
          <a:custGeom>
            <a:avLst/>
            <a:gdLst/>
            <a:ahLst/>
            <a:cxnLst/>
            <a:rect r="r" b="b" t="t" l="l"/>
            <a:pathLst>
              <a:path h="6551456" w="14794629">
                <a:moveTo>
                  <a:pt x="0" y="0"/>
                </a:moveTo>
                <a:lnTo>
                  <a:pt x="14794630" y="0"/>
                </a:lnTo>
                <a:lnTo>
                  <a:pt x="14794630" y="6551456"/>
                </a:lnTo>
                <a:lnTo>
                  <a:pt x="0" y="65514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59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373390" y="1000125"/>
            <a:ext cx="7541221" cy="973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73"/>
              </a:lnSpc>
              <a:spcBef>
                <a:spcPct val="0"/>
              </a:spcBef>
            </a:pPr>
            <a:r>
              <a:rPr lang="en-US" sz="62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Ma</a:t>
            </a:r>
            <a:r>
              <a:rPr lang="en-US" sz="6238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rket Comparison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1851" y="164683"/>
            <a:ext cx="11142624" cy="633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4139">
                <a:solidFill>
                  <a:srgbClr val="FFFFFF"/>
                </a:solidFill>
                <a:latin typeface="Hatton"/>
                <a:ea typeface="Hatton"/>
                <a:cs typeface="Hatton"/>
                <a:sym typeface="Hatton"/>
              </a:rPr>
              <a:t>Flow of screens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5400000">
            <a:off x="-1469218" y="5930156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13438092" y="-130618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798521"/>
            <a:ext cx="4278840" cy="9055746"/>
          </a:xfrm>
          <a:custGeom>
            <a:avLst/>
            <a:gdLst/>
            <a:ahLst/>
            <a:cxnLst/>
            <a:rect r="r" b="b" t="t" l="l"/>
            <a:pathLst>
              <a:path h="9055746" w="4278840">
                <a:moveTo>
                  <a:pt x="0" y="0"/>
                </a:moveTo>
                <a:lnTo>
                  <a:pt x="4278840" y="0"/>
                </a:lnTo>
                <a:lnTo>
                  <a:pt x="4278840" y="9055746"/>
                </a:lnTo>
                <a:lnTo>
                  <a:pt x="0" y="90557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999672" y="798521"/>
            <a:ext cx="4288656" cy="9052572"/>
          </a:xfrm>
          <a:custGeom>
            <a:avLst/>
            <a:gdLst/>
            <a:ahLst/>
            <a:cxnLst/>
            <a:rect r="r" b="b" t="t" l="l"/>
            <a:pathLst>
              <a:path h="9052572" w="4288656">
                <a:moveTo>
                  <a:pt x="0" y="0"/>
                </a:moveTo>
                <a:lnTo>
                  <a:pt x="4288656" y="0"/>
                </a:lnTo>
                <a:lnTo>
                  <a:pt x="4288656" y="9052571"/>
                </a:lnTo>
                <a:lnTo>
                  <a:pt x="0" y="90525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891434" y="801695"/>
            <a:ext cx="4367866" cy="9052572"/>
          </a:xfrm>
          <a:custGeom>
            <a:avLst/>
            <a:gdLst/>
            <a:ahLst/>
            <a:cxnLst/>
            <a:rect r="r" b="b" t="t" l="l"/>
            <a:pathLst>
              <a:path h="9052572" w="4367866">
                <a:moveTo>
                  <a:pt x="0" y="0"/>
                </a:moveTo>
                <a:lnTo>
                  <a:pt x="4367866" y="0"/>
                </a:lnTo>
                <a:lnTo>
                  <a:pt x="4367866" y="9052572"/>
                </a:lnTo>
                <a:lnTo>
                  <a:pt x="0" y="90525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83699">
            <a:off x="1398917" y="675869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08615">
            <a:off x="13161890" y="-1023719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736910" y="403433"/>
            <a:ext cx="4522390" cy="9520821"/>
          </a:xfrm>
          <a:custGeom>
            <a:avLst/>
            <a:gdLst/>
            <a:ahLst/>
            <a:cxnLst/>
            <a:rect r="r" b="b" t="t" l="l"/>
            <a:pathLst>
              <a:path h="9520821" w="4522390">
                <a:moveTo>
                  <a:pt x="0" y="0"/>
                </a:moveTo>
                <a:lnTo>
                  <a:pt x="4522390" y="0"/>
                </a:lnTo>
                <a:lnTo>
                  <a:pt x="4522390" y="9520821"/>
                </a:lnTo>
                <a:lnTo>
                  <a:pt x="0" y="95208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36360" y="403433"/>
            <a:ext cx="4415281" cy="9520821"/>
          </a:xfrm>
          <a:custGeom>
            <a:avLst/>
            <a:gdLst/>
            <a:ahLst/>
            <a:cxnLst/>
            <a:rect r="r" b="b" t="t" l="l"/>
            <a:pathLst>
              <a:path h="9520821" w="4415281">
                <a:moveTo>
                  <a:pt x="0" y="0"/>
                </a:moveTo>
                <a:lnTo>
                  <a:pt x="4415280" y="0"/>
                </a:lnTo>
                <a:lnTo>
                  <a:pt x="4415280" y="9520821"/>
                </a:lnTo>
                <a:lnTo>
                  <a:pt x="0" y="95208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8606" y="403433"/>
            <a:ext cx="4376629" cy="9287275"/>
          </a:xfrm>
          <a:custGeom>
            <a:avLst/>
            <a:gdLst/>
            <a:ahLst/>
            <a:cxnLst/>
            <a:rect r="r" b="b" t="t" l="l"/>
            <a:pathLst>
              <a:path h="9287275" w="4376629">
                <a:moveTo>
                  <a:pt x="0" y="0"/>
                </a:moveTo>
                <a:lnTo>
                  <a:pt x="4376629" y="0"/>
                </a:lnTo>
                <a:lnTo>
                  <a:pt x="4376629" y="9287275"/>
                </a:lnTo>
                <a:lnTo>
                  <a:pt x="0" y="92872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83699">
            <a:off x="1398917" y="675869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08615">
            <a:off x="13161890" y="-1023719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51742"/>
            <a:ext cx="4630703" cy="9572512"/>
          </a:xfrm>
          <a:custGeom>
            <a:avLst/>
            <a:gdLst/>
            <a:ahLst/>
            <a:cxnLst/>
            <a:rect r="r" b="b" t="t" l="l"/>
            <a:pathLst>
              <a:path h="9572512" w="4630703">
                <a:moveTo>
                  <a:pt x="0" y="0"/>
                </a:moveTo>
                <a:lnTo>
                  <a:pt x="4630703" y="0"/>
                </a:lnTo>
                <a:lnTo>
                  <a:pt x="4630703" y="9572512"/>
                </a:lnTo>
                <a:lnTo>
                  <a:pt x="0" y="95725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99171" y="351742"/>
            <a:ext cx="4489658" cy="9501922"/>
          </a:xfrm>
          <a:custGeom>
            <a:avLst/>
            <a:gdLst/>
            <a:ahLst/>
            <a:cxnLst/>
            <a:rect r="r" b="b" t="t" l="l"/>
            <a:pathLst>
              <a:path h="9501922" w="4489658">
                <a:moveTo>
                  <a:pt x="0" y="0"/>
                </a:moveTo>
                <a:lnTo>
                  <a:pt x="4489658" y="0"/>
                </a:lnTo>
                <a:lnTo>
                  <a:pt x="4489658" y="9501922"/>
                </a:lnTo>
                <a:lnTo>
                  <a:pt x="0" y="9501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710255" y="351742"/>
            <a:ext cx="4549045" cy="9501922"/>
          </a:xfrm>
          <a:custGeom>
            <a:avLst/>
            <a:gdLst/>
            <a:ahLst/>
            <a:cxnLst/>
            <a:rect r="r" b="b" t="t" l="l"/>
            <a:pathLst>
              <a:path h="9501922" w="4549045">
                <a:moveTo>
                  <a:pt x="0" y="0"/>
                </a:moveTo>
                <a:lnTo>
                  <a:pt x="4549045" y="0"/>
                </a:lnTo>
                <a:lnTo>
                  <a:pt x="4549045" y="9501922"/>
                </a:lnTo>
                <a:lnTo>
                  <a:pt x="0" y="95019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4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83699">
            <a:off x="1398917" y="6758690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08615">
            <a:off x="13161890" y="-1023719"/>
            <a:ext cx="4995836" cy="6331129"/>
          </a:xfrm>
          <a:custGeom>
            <a:avLst/>
            <a:gdLst/>
            <a:ahLst/>
            <a:cxnLst/>
            <a:rect r="r" b="b" t="t" l="l"/>
            <a:pathLst>
              <a:path h="6331129" w="4995836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403433"/>
            <a:ext cx="4558093" cy="9520821"/>
          </a:xfrm>
          <a:custGeom>
            <a:avLst/>
            <a:gdLst/>
            <a:ahLst/>
            <a:cxnLst/>
            <a:rect r="r" b="b" t="t" l="l"/>
            <a:pathLst>
              <a:path h="9520821" w="4558093">
                <a:moveTo>
                  <a:pt x="0" y="0"/>
                </a:moveTo>
                <a:lnTo>
                  <a:pt x="4558093" y="0"/>
                </a:lnTo>
                <a:lnTo>
                  <a:pt x="4558093" y="9520821"/>
                </a:lnTo>
                <a:lnTo>
                  <a:pt x="0" y="95208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70904" y="383089"/>
            <a:ext cx="4546192" cy="9520821"/>
          </a:xfrm>
          <a:custGeom>
            <a:avLst/>
            <a:gdLst/>
            <a:ahLst/>
            <a:cxnLst/>
            <a:rect r="r" b="b" t="t" l="l"/>
            <a:pathLst>
              <a:path h="9520821" w="4546192">
                <a:moveTo>
                  <a:pt x="0" y="0"/>
                </a:moveTo>
                <a:lnTo>
                  <a:pt x="4546192" y="0"/>
                </a:lnTo>
                <a:lnTo>
                  <a:pt x="4546192" y="9520822"/>
                </a:lnTo>
                <a:lnTo>
                  <a:pt x="0" y="95208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713108" y="383089"/>
            <a:ext cx="4546192" cy="9520821"/>
          </a:xfrm>
          <a:custGeom>
            <a:avLst/>
            <a:gdLst/>
            <a:ahLst/>
            <a:cxnLst/>
            <a:rect r="r" b="b" t="t" l="l"/>
            <a:pathLst>
              <a:path h="9520821" w="4546192">
                <a:moveTo>
                  <a:pt x="0" y="0"/>
                </a:moveTo>
                <a:lnTo>
                  <a:pt x="4546192" y="0"/>
                </a:lnTo>
                <a:lnTo>
                  <a:pt x="4546192" y="9520822"/>
                </a:lnTo>
                <a:lnTo>
                  <a:pt x="0" y="9520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DAGvNPTWh-4</dc:identifier>
  <dcterms:modified xsi:type="dcterms:W3CDTF">2011-08-01T06:04:30Z</dcterms:modified>
  <cp:revision>1</cp:revision>
  <dc:title>CENG322 - Software Project final presentation</dc:title>
</cp:coreProperties>
</file>

<file path=docProps/thumbnail.jpeg>
</file>